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94" r:id="rId4"/>
    <p:sldId id="259" r:id="rId5"/>
    <p:sldId id="295" r:id="rId6"/>
    <p:sldId id="313" r:id="rId7"/>
    <p:sldId id="301" r:id="rId8"/>
    <p:sldId id="316" r:id="rId9"/>
    <p:sldId id="258" r:id="rId10"/>
    <p:sldId id="298" r:id="rId11"/>
    <p:sldId id="317" r:id="rId12"/>
    <p:sldId id="261" r:id="rId13"/>
    <p:sldId id="300" r:id="rId14"/>
    <p:sldId id="299" r:id="rId15"/>
    <p:sldId id="308" r:id="rId16"/>
    <p:sldId id="264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424"/>
    <a:srgbClr val="BD1313"/>
    <a:srgbClr val="556A8B"/>
    <a:srgbClr val="FF6600"/>
    <a:srgbClr val="A8694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67" autoAdjust="0"/>
    <p:restoredTop sz="94660"/>
  </p:normalViewPr>
  <p:slideViewPr>
    <p:cSldViewPr snapToGrid="0">
      <p:cViewPr varScale="1">
        <p:scale>
          <a:sx n="61" d="100"/>
          <a:sy n="61" d="100"/>
        </p:scale>
        <p:origin x="9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tif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B1380B-A9EA-4112-816F-E83F08FC4575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B07773-9457-4DE6-9DEB-5C74E654A07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98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46240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24015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1993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081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7572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13186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5196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894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5626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016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331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0711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051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859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44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B07773-9457-4DE6-9DEB-5C74E654A07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736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E3C0AA-A1A7-4251-98DB-EA463CC9D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30CF205-E8CC-456D-849D-35F0F85A21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FABC6A-33A7-4ED4-8BB1-EBE4D7A8F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A794F-5496-411D-8AA2-27D540EFF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5FB46F-38DD-49CA-8E1F-38726E65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35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DF24A9-FBF4-4838-865D-A7C736D98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D16066-85F1-49CE-917C-BFD4A1ACF8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9F656D5-0AFE-4A0A-8FA5-61E3124A37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008D93-DD36-4D98-9A6B-CAD01B5D2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A7AF021-57C8-49B0-99F8-8E02D4916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19224C-E34B-447A-A1C8-675FF8C13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9785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40D5C-4289-4FCE-90B0-7B9629FD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B17CDDA-97A7-49DC-BA90-B687DACAD0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189C6D-6C4B-4696-896F-3DA7B7C6B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77801C-2544-4CF4-956F-3E1AB9258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2B81F99-BB12-4CE6-B8DB-7CF3EDBB2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BC5A750-0BCC-454B-ACFE-6BBEEDAD7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62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CBCD7-E908-40B1-9D4D-81CCF670D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F4F0B01-C3C7-4E30-A674-CD410D2DDC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33D9CE-05C4-48E5-A0C8-0F74D58E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EF5E6F-2568-4193-8D81-46E9C2D4E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BC0F8A-9B95-41ED-BA6E-CCB947914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590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759D6C5-A089-43D8-BC21-B6C50ABDEF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BF2D0CD-C7BF-4B4C-993E-AD69635542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CDCC27-6B8B-4A2B-9332-3FA7E4411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A9331D-1ABB-488F-A9E6-A5DF0B9C0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4CC72-3C14-46F0-8646-ED9861A5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320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3F69-F403-40AB-8F4C-171003EFF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7DBC2-9A8F-4143-BA44-D75DD040560C}"/>
              </a:ext>
            </a:extLst>
          </p:cNvPr>
          <p:cNvSpPr>
            <a:spLocks noGrp="1"/>
          </p:cNvSpPr>
          <p:nvPr>
            <p:ph type="body"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40E109-E9EE-42BE-BA71-48E93F64CB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36A661-F728-4A56-A1FE-DD2534C724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7A379-80E4-4467-965C-1351658AE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4D8311-922F-4A08-AE00-70B8D8EE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C65D9068-3627-45B5-954E-92BF80BC35B6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0588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0A0869-32C8-4C07-9A41-71E54E08E82E}"/>
              </a:ext>
            </a:extLst>
          </p:cNvPr>
          <p:cNvSpPr>
            <a:spLocks noGrp="1"/>
          </p:cNvSpPr>
          <p:nvPr>
            <p:ph/>
          </p:nvPr>
        </p:nvSpPr>
        <p:spPr>
          <a:xfrm>
            <a:off x="609600" y="274639"/>
            <a:ext cx="10972800" cy="5851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1279AC-E57A-435E-B654-00DA3F850A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2E316-3390-4E62-86C7-5E1D492CD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DD1C96-B9B1-472A-AB38-26C941F28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490EA8FB-4C73-4E05-9928-519E3B2ECDA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5448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648F24-6D29-4723-83B7-5AEB82AF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C79C29-A435-49BA-B4A0-711EE6110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79E1F6-C406-4872-BC6D-8EBEF3E8E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93AEC9-4436-45E0-A324-93FAAB7E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6B4F72-56D1-4EF7-9278-117700FE8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925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7771E6-0A69-45AC-AE35-14EADC78D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BA83E3-CAF7-4336-9869-1612562F3F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5704E7-DF7B-4690-A42B-EC90586F5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9B764D-8575-453C-A6FB-541C072A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D6F046-2DCE-4EFB-A120-E49512925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2602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F0DA21-642F-4441-9CBF-5FBCF67B9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C1F518-6652-4315-B7E4-CD0B90F721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F5E9C2-BFF8-42DD-952F-813FA610B0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C9E30F-E871-42C9-8184-E4C5DBF0C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CCAB49D-8BA7-4229-AE34-AD648D668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3E6DFB-37BA-482B-B634-9907A94AB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60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E2CD80-826A-44FF-98E4-B1F45C2D8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3C115FE-9A38-458C-9A8C-8D17622A0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D6230E-401B-4CE1-A03F-7408ED827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D1066B6-EF19-47CB-AFE1-6239F5E65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DE75097-F01C-4802-8C3E-5355810F25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11E2469-31BD-40E5-AC6F-87C632C50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E0BE977-C1BB-440B-92B3-6C8D9F611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0B9D761-4440-4A29-B58A-04452EC92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935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D2AA83-1BD5-4213-81EE-082350B42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369762-72A8-46DF-BE78-2F777DD0C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52353BE-C9C1-4B78-8F0C-041914535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8913B55-15B6-4FB1-BF9B-0F749BF9F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526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42A2571-5240-4ACA-AC29-BAB743AA6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2EA0F0-93DB-415E-B78D-0E433EAEF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9A397D-DD38-469B-8142-6515D0083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54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41B2920-22E1-4F43-A2CA-9F4A28E8445C}"/>
              </a:ext>
            </a:extLst>
          </p:cNvPr>
          <p:cNvSpPr/>
          <p:nvPr userDrawn="1"/>
        </p:nvSpPr>
        <p:spPr>
          <a:xfrm>
            <a:off x="304800" y="214086"/>
            <a:ext cx="11582400" cy="6429829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88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41B2920-22E1-4F43-A2CA-9F4A28E8445C}"/>
              </a:ext>
            </a:extLst>
          </p:cNvPr>
          <p:cNvSpPr/>
          <p:nvPr userDrawn="1"/>
        </p:nvSpPr>
        <p:spPr>
          <a:xfrm>
            <a:off x="304800" y="214086"/>
            <a:ext cx="11582400" cy="6429829"/>
          </a:xfrm>
          <a:prstGeom prst="roundRect">
            <a:avLst>
              <a:gd name="adj" fmla="val 7951"/>
            </a:avLst>
          </a:prstGeom>
          <a:solidFill>
            <a:schemeClr val="accent5">
              <a:lumMod val="20000"/>
              <a:lumOff val="80000"/>
              <a:alpha val="94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47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ti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9Slide.vn - 2019">
            <a:extLst>
              <a:ext uri="{FF2B5EF4-FFF2-40B4-BE49-F238E27FC236}">
                <a16:creationId xmlns:a16="http://schemas.microsoft.com/office/drawing/2014/main" id="{43D743BF-82C8-4C10-9EA9-F30F43AFFB07}"/>
              </a:ext>
            </a:extLst>
          </p:cNvPr>
          <p:cNvSpPr txBox="1"/>
          <p:nvPr userDrawn="1"/>
        </p:nvSpPr>
        <p:spPr>
          <a:xfrm>
            <a:off x="0" y="-1604665"/>
            <a:ext cx="12192000" cy="461665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US" sz="2400">
                <a:solidFill>
                  <a:srgbClr val="CFCFCF"/>
                </a:solidFill>
              </a:rPr>
              <a:t>www.9slide.vn</a:t>
            </a:r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7D0DE71-D77B-452D-BFC0-76DF422F3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D2D4F2-AE6C-434F-929D-261A806DEC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9E2656-95FA-460C-B193-60AEDACC4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53C6B-C10F-4E7F-899E-2E78A3035EB4}" type="datetimeFigureOut">
              <a:rPr lang="zh-CN" altLang="en-US" smtClean="0"/>
              <a:t>2024/8/14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A0D1D06-D38C-4BC4-AB38-94C35F5D35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EC3C07-901D-42FF-B388-326DF8FDA4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B5EE6-EA73-4D28-B5DA-D4FFA458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0872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2" r:id="rId8"/>
    <p:sldLayoutId id="2147483663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mc:AlternateContent xmlns:mc="http://schemas.openxmlformats.org/markup-compatibility/2006" xmlns:p14="http://schemas.microsoft.com/office/powerpoint/2010/main">
    <mc:Choice Requires="p14">
      <p:transition p14:dur="10" advClick="0" advTm="0">
        <p:random/>
      </p:transition>
    </mc:Choice>
    <mc:Fallback xmlns="">
      <p:transition advClick="0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microsoft.com/office/2007/relationships/hdphoto" Target="../media/hdphoto3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7.pn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slide" Target="slide5.xml"/><Relationship Id="rId12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microsoft.com/office/2007/relationships/hdphoto" Target="../media/hdphoto2.wdp"/><Relationship Id="rId5" Type="http://schemas.openxmlformats.org/officeDocument/2006/relationships/slide" Target="slide7.xml"/><Relationship Id="rId10" Type="http://schemas.openxmlformats.org/officeDocument/2006/relationships/image" Target="../media/image12.png"/><Relationship Id="rId4" Type="http://schemas.microsoft.com/office/2007/relationships/hdphoto" Target="../media/hdphoto1.wdp"/><Relationship Id="rId9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5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slide" Target="slide3.xml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" Target="slid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5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slide" Target="slide3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8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1683D30-2311-43E1-8E31-6B1C1E05D8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9743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6AE785C-094B-42F1-B355-FFFAE32E0917}"/>
              </a:ext>
            </a:extLst>
          </p:cNvPr>
          <p:cNvSpPr/>
          <p:nvPr/>
        </p:nvSpPr>
        <p:spPr>
          <a:xfrm>
            <a:off x="6993822" y="3227340"/>
            <a:ext cx="4131964" cy="1535434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6" name="5c322f8dced45">
            <a:hlinkClick r:id="" action="ppaction://media"/>
            <a:extLst>
              <a:ext uri="{FF2B5EF4-FFF2-40B4-BE49-F238E27FC236}">
                <a16:creationId xmlns:a16="http://schemas.microsoft.com/office/drawing/2014/main" id="{06E53AFC-0781-4DA1-988E-6ED49CB13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026694"/>
            <a:ext cx="609600" cy="609600"/>
          </a:xfrm>
          <a:prstGeom prst="rect">
            <a:avLst/>
          </a:prstGeom>
        </p:spPr>
      </p:pic>
      <p:pic>
        <p:nvPicPr>
          <p:cNvPr id="28" name="图片 4">
            <a:extLst>
              <a:ext uri="{FF2B5EF4-FFF2-40B4-BE49-F238E27FC236}">
                <a16:creationId xmlns:a16="http://schemas.microsoft.com/office/drawing/2014/main" id="{3C4D6E1C-5A8B-BAFE-DB07-76701BA9833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2" b="16743"/>
          <a:stretch/>
        </p:blipFill>
        <p:spPr>
          <a:xfrm>
            <a:off x="3985857" y="0"/>
            <a:ext cx="7422372" cy="62817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7B948AC-7C8F-C6F9-38BC-365BAC176758}"/>
              </a:ext>
            </a:extLst>
          </p:cNvPr>
          <p:cNvSpPr txBox="1"/>
          <p:nvPr/>
        </p:nvSpPr>
        <p:spPr>
          <a:xfrm>
            <a:off x="4938077" y="1900452"/>
            <a:ext cx="5517931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solidFill>
                  <a:srgbClr val="0070C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ÔN TẬP VỀ </a:t>
            </a:r>
            <a:br>
              <a:rPr lang="en-US" sz="6600" b="1" dirty="0">
                <a:solidFill>
                  <a:srgbClr val="0070C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</a:br>
            <a:r>
              <a:rPr lang="en-US" sz="6600" b="1" dirty="0">
                <a:solidFill>
                  <a:srgbClr val="0070C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SỐ TỰ NHIÊN </a:t>
            </a:r>
          </a:p>
          <a:p>
            <a:pPr algn="ctr"/>
            <a:r>
              <a:rPr lang="en-US" sz="6600" b="1" dirty="0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(</a:t>
            </a:r>
            <a:r>
              <a:rPr lang="en-US" sz="6600" b="1" dirty="0" err="1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Tiết</a:t>
            </a:r>
            <a:r>
              <a:rPr lang="en-US" sz="6600" b="1" dirty="0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 2)</a:t>
            </a:r>
            <a:endParaRPr lang="en-US" sz="6600" dirty="0">
              <a:solidFill>
                <a:srgbClr val="FF6424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E3C9686-6FE6-D1B7-3E61-54738105AB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44627">
            <a:off x="2737437" y="94421"/>
            <a:ext cx="2496839" cy="24723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1AB57FE-77DF-DF09-0026-183CC4924A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925" y="92378"/>
            <a:ext cx="1324070" cy="168055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1101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130A029-2C58-44A1-BE03-AA44117FD718}"/>
              </a:ext>
            </a:extLst>
          </p:cNvPr>
          <p:cNvGrpSpPr/>
          <p:nvPr/>
        </p:nvGrpSpPr>
        <p:grpSpPr>
          <a:xfrm>
            <a:off x="-284679" y="-1"/>
            <a:ext cx="12973378" cy="6858001"/>
            <a:chOff x="-1" y="-1"/>
            <a:chExt cx="12973378" cy="685800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7CBEE254-F431-4167-8641-2442002848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28"/>
            <a:stretch/>
          </p:blipFill>
          <p:spPr>
            <a:xfrm>
              <a:off x="-1" y="-1"/>
              <a:ext cx="12973378" cy="6858001"/>
            </a:xfrm>
            <a:prstGeom prst="rect">
              <a:avLst/>
            </a:prstGeom>
          </p:spPr>
        </p:pic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046EF372-D0F7-438C-991A-8A6167F47968}"/>
                </a:ext>
              </a:extLst>
            </p:cNvPr>
            <p:cNvSpPr/>
            <p:nvPr/>
          </p:nvSpPr>
          <p:spPr>
            <a:xfrm rot="920767">
              <a:off x="3449728" y="824991"/>
              <a:ext cx="5861899" cy="5488002"/>
            </a:xfrm>
            <a:prstGeom prst="ellipse">
              <a:avLst/>
            </a:prstGeom>
            <a:solidFill>
              <a:srgbClr val="FFFFFF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E6B3A468-069C-4283-B4C3-5A3D00F7EEC2}"/>
              </a:ext>
            </a:extLst>
          </p:cNvPr>
          <p:cNvSpPr txBox="1"/>
          <p:nvPr/>
        </p:nvSpPr>
        <p:spPr>
          <a:xfrm>
            <a:off x="3966415" y="2544674"/>
            <a:ext cx="4471191" cy="2048638"/>
          </a:xfrm>
          <a:custGeom>
            <a:avLst/>
            <a:gdLst>
              <a:gd name="connsiteX0" fmla="*/ 0 w 4471191"/>
              <a:gd name="connsiteY0" fmla="*/ 0 h 2048638"/>
              <a:gd name="connsiteX1" fmla="*/ 4471191 w 4471191"/>
              <a:gd name="connsiteY1" fmla="*/ 0 h 2048638"/>
              <a:gd name="connsiteX2" fmla="*/ 4471191 w 4471191"/>
              <a:gd name="connsiteY2" fmla="*/ 2048638 h 2048638"/>
              <a:gd name="connsiteX3" fmla="*/ 0 w 4471191"/>
              <a:gd name="connsiteY3" fmla="*/ 2048638 h 2048638"/>
              <a:gd name="connsiteX4" fmla="*/ 0 w 4471191"/>
              <a:gd name="connsiteY4" fmla="*/ 0 h 2048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71191" h="2048638" fill="none" extrusionOk="0">
                <a:moveTo>
                  <a:pt x="0" y="0"/>
                </a:moveTo>
                <a:cubicBezTo>
                  <a:pt x="569206" y="122476"/>
                  <a:pt x="2548535" y="8913"/>
                  <a:pt x="4471191" y="0"/>
                </a:cubicBezTo>
                <a:cubicBezTo>
                  <a:pt x="4595384" y="204999"/>
                  <a:pt x="4459047" y="1828844"/>
                  <a:pt x="4471191" y="2048638"/>
                </a:cubicBezTo>
                <a:cubicBezTo>
                  <a:pt x="3660747" y="2018333"/>
                  <a:pt x="469234" y="1911907"/>
                  <a:pt x="0" y="2048638"/>
                </a:cubicBezTo>
                <a:cubicBezTo>
                  <a:pt x="66797" y="1124836"/>
                  <a:pt x="34839" y="985606"/>
                  <a:pt x="0" y="0"/>
                </a:cubicBezTo>
                <a:close/>
              </a:path>
              <a:path w="4471191" h="2048638" stroke="0" extrusionOk="0">
                <a:moveTo>
                  <a:pt x="0" y="0"/>
                </a:moveTo>
                <a:cubicBezTo>
                  <a:pt x="2090841" y="-125210"/>
                  <a:pt x="2918922" y="-126777"/>
                  <a:pt x="4471191" y="0"/>
                </a:cubicBezTo>
                <a:cubicBezTo>
                  <a:pt x="4404273" y="625363"/>
                  <a:pt x="4576930" y="1338720"/>
                  <a:pt x="4471191" y="2048638"/>
                </a:cubicBezTo>
                <a:cubicBezTo>
                  <a:pt x="3577193" y="2197661"/>
                  <a:pt x="1902756" y="2009859"/>
                  <a:pt x="0" y="2048638"/>
                </a:cubicBezTo>
                <a:cubicBezTo>
                  <a:pt x="-89715" y="1186536"/>
                  <a:pt x="-109506" y="550212"/>
                  <a:pt x="0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639548345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5400" b="1" dirty="0">
                <a:solidFill>
                  <a:srgbClr val="FF660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Barlow Condensed Black" panose="00000A06000000000000" pitchFamily="2" charset="0"/>
                <a:ea typeface="小单纯体" panose="02010601030101010101" pitchFamily="2" charset="-122"/>
              </a:rPr>
              <a:t>THỰC HÀNH</a:t>
            </a:r>
          </a:p>
          <a:p>
            <a:pPr algn="ctr">
              <a:lnSpc>
                <a:spcPct val="125000"/>
              </a:lnSpc>
            </a:pPr>
            <a:r>
              <a:rPr lang="en-US" altLang="zh-CN" sz="5400" b="1" dirty="0">
                <a:solidFill>
                  <a:srgbClr val="FF660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Barlow Condensed Black" panose="00000A06000000000000" pitchFamily="2" charset="0"/>
                <a:ea typeface="小单纯体" panose="02010601030101010101" pitchFamily="2" charset="-122"/>
              </a:rPr>
              <a:t>LUYỆN TẬP</a:t>
            </a:r>
            <a:endParaRPr lang="zh-CN" altLang="en-US" sz="5400" b="1" dirty="0">
              <a:solidFill>
                <a:srgbClr val="FF6600"/>
              </a:solidFill>
              <a:effectLst>
                <a:glow rad="152400">
                  <a:schemeClr val="bg1">
                    <a:alpha val="40000"/>
                  </a:schemeClr>
                </a:glow>
              </a:effectLst>
              <a:latin typeface="Barlow Condensed Black" panose="00000A06000000000000" pitchFamily="2" charset="0"/>
              <a:ea typeface="小单纯体" panose="02010601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CD6521-23D5-48FC-BC72-5B2A2B9333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46" b="12019"/>
          <a:stretch/>
        </p:blipFill>
        <p:spPr>
          <a:xfrm rot="20009610">
            <a:off x="-447125" y="4034817"/>
            <a:ext cx="3941052" cy="275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8842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clickEffect" p14:presetBounceEnd="2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7" dur="1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8" dur="1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0" presetID="0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1862 -0.02315 L 0.01862 -0.02291 C 0.04779 0.01204 0.07383 0.05764 0.10612 0.08241 C 0.11706 0.09074 0.12812 0.09838 0.13893 0.10741 C 0.1474 0.11412 0.15534 0.12338 0.16393 0.12963 C 0.17956 0.14074 0.20833 0.15185 0.22331 0.15741 C 0.27214 0.17454 0.26068 0.17176 0.29362 0.17662 C 0.31094 0.17454 0.3707 0.18171 0.39987 0.1544 C 0.40937 0.1456 0.42122 0.12755 0.42799 0.11273 C 0.43372 0.10046 0.4388 0.08727 0.44362 0.07384 C 0.44922 0.05857 0.45469 0.04306 0.45924 0.02685 C 0.46354 0.01158 0.46693 -0.0044 0.47018 -0.02037 C 0.47721 -0.05463 0.48242 -0.09329 0.48581 -0.1287 C 0.48841 -0.15648 0.49023 -0.18426 0.49206 -0.21204 C 0.49388 -0.23796 0.49518 -0.26412 0.49674 -0.29004 C 0.4957 -0.35648 0.50104 -0.37662 0.48893 -0.42592 C 0.48633 -0.43657 0.48346 -0.44722 0.47956 -0.45648 C 0.47383 -0.47037 0.45768 -0.49398 0.44987 -0.5037 C 0.44076 -0.51551 0.43203 -0.5287 0.42174 -0.53704 C 0.37044 -0.5794 0.42786 -0.53287 0.38581 -0.56481 C 0.38008 -0.56944 0.37461 -0.57546 0.36862 -0.5787 C 0.36458 -0.58102 0.36029 -0.58055 0.35612 -0.58148 C 0.34987 -0.58333 0.34362 -0.58518 0.33737 -0.58704 L 0.24518 -0.58426 C 0.21315 -0.58009 0.20117 -0.57338 0.17643 -0.55648 C 0.17122 -0.55301 0.16576 -0.55046 0.16081 -0.54537 C 0.15273 -0.53704 0.14049 -0.5162 0.13424 -0.5037 C 0.12943 -0.49398 0.12539 -0.48287 0.12018 -0.47315 C 0.09857 -0.43264 0.11172 -0.47129 0.09049 -0.41481 C 0.0763 -0.37708 0.07201 -0.35509 0.05924 -0.31504 C 0.05547 -0.30254 0.05065 -0.2912 0.04674 -0.2787 C 0.04128 -0.26157 0.03516 -0.24467 0.03112 -0.22592 C 0.02956 -0.21852 0.02852 -0.21088 0.02643 -0.2037 C 0.02539 -0.19977 0.02331 -0.19653 0.02174 -0.19259 C 0.0207 -0.19004 0.01966 -0.18704 0.01862 -0.18426 L 0.01719 -0.16759 L 0.01719 -0.16736 " pathEditMode="relative" rAng="0" ptsTypes="AAAAAAAAAAAAAAAAAAAAAAAAAAAAAAAAAAAAA">
                                          <p:cBhvr>
                                            <p:cTn id="11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841" y="-1821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3" presetClass="entr" presetSubtype="3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4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-3.95833E-6 -3.7037E-7 L -3.95833E-6 -0.07222 " pathEditMode="relative" rAng="0" ptsTypes="AA">
                                          <p:cBhvr>
                                            <p:cTn id="19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20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1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2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3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6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0" presetID="0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1862 -0.02315 L 0.01862 -0.02291 C 0.04779 0.01204 0.07383 0.05764 0.10612 0.08241 C 0.11706 0.09074 0.12812 0.09838 0.13893 0.10741 C 0.1474 0.11412 0.15534 0.12338 0.16393 0.12963 C 0.17956 0.14074 0.20833 0.15185 0.22331 0.15741 C 0.27214 0.17454 0.26068 0.17176 0.29362 0.17662 C 0.31094 0.17454 0.3707 0.18171 0.39987 0.1544 C 0.40937 0.1456 0.42122 0.12755 0.42799 0.11273 C 0.43372 0.10046 0.4388 0.08727 0.44362 0.07384 C 0.44922 0.05857 0.45469 0.04306 0.45924 0.02685 C 0.46354 0.01158 0.46693 -0.0044 0.47018 -0.02037 C 0.47721 -0.05463 0.48242 -0.09329 0.48581 -0.1287 C 0.48841 -0.15648 0.49023 -0.18426 0.49206 -0.21204 C 0.49388 -0.23796 0.49518 -0.26412 0.49674 -0.29004 C 0.4957 -0.35648 0.50104 -0.37662 0.48893 -0.42592 C 0.48633 -0.43657 0.48346 -0.44722 0.47956 -0.45648 C 0.47383 -0.47037 0.45768 -0.49398 0.44987 -0.5037 C 0.44076 -0.51551 0.43203 -0.5287 0.42174 -0.53704 C 0.37044 -0.5794 0.42786 -0.53287 0.38581 -0.56481 C 0.38008 -0.56944 0.37461 -0.57546 0.36862 -0.5787 C 0.36458 -0.58102 0.36029 -0.58055 0.35612 -0.58148 C 0.34987 -0.58333 0.34362 -0.58518 0.33737 -0.58704 L 0.24518 -0.58426 C 0.21315 -0.58009 0.20117 -0.57338 0.17643 -0.55648 C 0.17122 -0.55301 0.16576 -0.55046 0.16081 -0.54537 C 0.15273 -0.53704 0.14049 -0.5162 0.13424 -0.5037 C 0.12943 -0.49398 0.12539 -0.48287 0.12018 -0.47315 C 0.09857 -0.43264 0.11172 -0.47129 0.09049 -0.41481 C 0.0763 -0.37708 0.07201 -0.35509 0.05924 -0.31504 C 0.05547 -0.30254 0.05065 -0.2912 0.04674 -0.2787 C 0.04128 -0.26157 0.03516 -0.24467 0.03112 -0.22592 C 0.02956 -0.21852 0.02852 -0.21088 0.02643 -0.2037 C 0.02539 -0.19977 0.02331 -0.19653 0.02174 -0.19259 C 0.0207 -0.19004 0.01966 -0.18704 0.01862 -0.18426 L 0.01719 -0.16759 L 0.01719 -0.16736 " pathEditMode="relative" rAng="0" ptsTypes="AAAAAAAAAAAAAAAAAAAAAAAAAAAAAAAAAAAAA">
                                          <p:cBhvr>
                                            <p:cTn id="11" dur="20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841" y="-18218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3" presetClass="entr" presetSubtype="32" fill="hold" grpId="0" nodeType="click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4000"/>
                                      </p:iterate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34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-3.95833E-6 -3.7037E-7 L -3.95833E-6 -0.07222 " pathEditMode="relative" rAng="0" ptsTypes="AA">
                                          <p:cBhvr>
                                            <p:cTn id="19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3611"/>
                                        </p:animMotion>
                                        <p:animRot by="1500000">
                                          <p:cBhvr>
                                            <p:cTn id="20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1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2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3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 animBg="1"/>
          <p:bldP spid="6" grpId="1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8700890-6D03-426A-8CC1-C4A5FA2AA8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04" t="6842" b="11404"/>
          <a:stretch/>
        </p:blipFill>
        <p:spPr>
          <a:xfrm>
            <a:off x="4355458" y="1008813"/>
            <a:ext cx="9398641" cy="599976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B0DF3FA-270E-4F61-8E1F-830A6D7C283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04" b="8170"/>
          <a:stretch/>
        </p:blipFill>
        <p:spPr>
          <a:xfrm>
            <a:off x="1436239" y="246094"/>
            <a:ext cx="5300687" cy="275327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BF9A0697-C341-4B2F-BD57-9617A867D112}"/>
              </a:ext>
            </a:extLst>
          </p:cNvPr>
          <p:cNvSpPr txBox="1"/>
          <p:nvPr/>
        </p:nvSpPr>
        <p:spPr>
          <a:xfrm>
            <a:off x="2223549" y="1169456"/>
            <a:ext cx="3670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Sắp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xếp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số </a:t>
            </a:r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tự</a:t>
            </a:r>
            <a:r>
              <a:rPr lang="en-GB" sz="2400" b="1" dirty="0">
                <a:latin typeface="Arial" panose="020B0604020202020204" pitchFamily="34" charset="0"/>
                <a:cs typeface="Arial" panose="020B0604020202020204" pitchFamily="34" charset="0"/>
              </a:rPr>
              <a:t>: -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bé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algn="ctr"/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lớn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GB" sz="2400" b="1" dirty="0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b="1" dirty="0" err="1">
                <a:solidFill>
                  <a:srgbClr val="FF642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bé</a:t>
            </a:r>
            <a:endParaRPr lang="zh-CN" altLang="en-US" sz="3600" b="1" dirty="0">
              <a:solidFill>
                <a:srgbClr val="FF6424"/>
              </a:solidFill>
              <a:effectLst>
                <a:glow rad="152400">
                  <a:schemeClr val="bg1">
                    <a:alpha val="40000"/>
                  </a:schemeClr>
                </a:glow>
              </a:effectLst>
              <a:latin typeface="Arial" panose="020B0604020202020204" pitchFamily="34" charset="0"/>
              <a:ea typeface="小单纯体" panose="02010601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787CFA6-1722-4933-BCF6-AB17C83B38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220" y="-61493"/>
            <a:ext cx="2171011" cy="217101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8C122EC-4C7A-B858-2BF0-153D0C54FE11}"/>
              </a:ext>
            </a:extLst>
          </p:cNvPr>
          <p:cNvGrpSpPr/>
          <p:nvPr/>
        </p:nvGrpSpPr>
        <p:grpSpPr>
          <a:xfrm>
            <a:off x="190733" y="2807749"/>
            <a:ext cx="5649643" cy="2512571"/>
            <a:chOff x="2021157" y="3175973"/>
            <a:chExt cx="5649643" cy="2512571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70B0EFB4-DC60-4757-A738-2A75BDC90A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804" b="8170"/>
            <a:stretch/>
          </p:blipFill>
          <p:spPr>
            <a:xfrm>
              <a:off x="2021157" y="3175973"/>
              <a:ext cx="5649643" cy="2512571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603E1D12-3103-4085-B790-E025BC30929D}"/>
                </a:ext>
              </a:extLst>
            </p:cNvPr>
            <p:cNvSpPr txBox="1"/>
            <p:nvPr/>
          </p:nvSpPr>
          <p:spPr>
            <a:xfrm>
              <a:off x="3951945" y="3961736"/>
              <a:ext cx="2421679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Thực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hiện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làm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bài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vào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vở</a:t>
              </a:r>
              <a:endParaRPr lang="zh-CN" alt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AAE98083-A479-4FC0-B606-9E53B07521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9562" y="3871025"/>
              <a:ext cx="1044818" cy="1044818"/>
            </a:xfrm>
            <a:prstGeom prst="rect">
              <a:avLst/>
            </a:prstGeom>
          </p:spPr>
        </p:pic>
      </p:grpSp>
      <p:sp>
        <p:nvSpPr>
          <p:cNvPr id="11" name="文本框 1">
            <a:extLst>
              <a:ext uri="{FF2B5EF4-FFF2-40B4-BE49-F238E27FC236}">
                <a16:creationId xmlns:a16="http://schemas.microsoft.com/office/drawing/2014/main" id="{248FF073-B214-4E75-8C0B-ADB04D56993A}"/>
              </a:ext>
            </a:extLst>
          </p:cNvPr>
          <p:cNvSpPr txBox="1"/>
          <p:nvPr/>
        </p:nvSpPr>
        <p:spPr>
          <a:xfrm>
            <a:off x="2637640" y="0"/>
            <a:ext cx="12192000" cy="769441"/>
          </a:xfrm>
          <a:prstGeom prst="rect">
            <a:avLst/>
          </a:prstGeom>
          <a:noFill/>
          <a:effectLst>
            <a:glow rad="1727200">
              <a:schemeClr val="bg1"/>
            </a:glow>
            <a:outerShdw blurRad="304800" dist="50800" dir="4560000" algn="ctr" rotWithShape="0">
              <a:srgbClr val="000000"/>
            </a:outerShdw>
            <a:reflection endPos="0" dist="50800" dir="5400000" sy="-100000" algn="bl" rotWithShape="0"/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Bài</a:t>
            </a:r>
            <a:r>
              <a:rPr lang="en-US" altLang="zh-CN" sz="4400" b="1" dirty="0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</a:t>
            </a:r>
            <a:r>
              <a:rPr lang="en-US" altLang="zh-CN" sz="4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tập</a:t>
            </a:r>
            <a:r>
              <a:rPr lang="en-US" altLang="zh-CN" sz="4400" b="1" dirty="0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4</a:t>
            </a:r>
            <a:endParaRPr lang="zh-CN" altLang="en-US" sz="4400" b="1" dirty="0">
              <a:blipFill>
                <a:blip r:embed="rId7"/>
                <a:stretch>
                  <a:fillRect/>
                </a:stretch>
              </a:blip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Showcard" panose="02040603050506020204" pitchFamily="18" charset="0"/>
              <a:ea typeface="小单纯体" panose="02010601030101010101" pitchFamily="2" charset="-122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0642DF6C-3EA7-F0CF-F646-669A4B0C9815}"/>
              </a:ext>
            </a:extLst>
          </p:cNvPr>
          <p:cNvGrpSpPr/>
          <p:nvPr/>
        </p:nvGrpSpPr>
        <p:grpSpPr>
          <a:xfrm>
            <a:off x="5840376" y="2693640"/>
            <a:ext cx="5939402" cy="2512571"/>
            <a:chOff x="2021157" y="3175973"/>
            <a:chExt cx="5939402" cy="2512571"/>
          </a:xfrm>
        </p:grpSpPr>
        <p:pic>
          <p:nvPicPr>
            <p:cNvPr id="4" name="图片 7">
              <a:extLst>
                <a:ext uri="{FF2B5EF4-FFF2-40B4-BE49-F238E27FC236}">
                  <a16:creationId xmlns:a16="http://schemas.microsoft.com/office/drawing/2014/main" id="{F15227C5-EDE4-7CE1-C682-45F0628739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804" b="8170"/>
            <a:stretch/>
          </p:blipFill>
          <p:spPr>
            <a:xfrm>
              <a:off x="2021157" y="3175973"/>
              <a:ext cx="5939402" cy="2512571"/>
            </a:xfrm>
            <a:prstGeom prst="rect">
              <a:avLst/>
            </a:prstGeom>
          </p:spPr>
        </p:pic>
        <p:sp>
          <p:nvSpPr>
            <p:cNvPr id="6" name="文本框 9">
              <a:extLst>
                <a:ext uri="{FF2B5EF4-FFF2-40B4-BE49-F238E27FC236}">
                  <a16:creationId xmlns:a16="http://schemas.microsoft.com/office/drawing/2014/main" id="{6E89E7DB-81E7-4166-CFDA-9E48A651EB55}"/>
                </a:ext>
              </a:extLst>
            </p:cNvPr>
            <p:cNvSpPr txBox="1"/>
            <p:nvPr/>
          </p:nvSpPr>
          <p:spPr>
            <a:xfrm>
              <a:off x="3913845" y="3804405"/>
              <a:ext cx="2884136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Cùng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trao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đổi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, chia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sẻ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kết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quả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với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bạn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cùng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bàn</a:t>
              </a:r>
              <a:endParaRPr lang="zh-CN" altLang="en-US" sz="2800" b="1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5" name="图片 13">
              <a:extLst>
                <a:ext uri="{FF2B5EF4-FFF2-40B4-BE49-F238E27FC236}">
                  <a16:creationId xmlns:a16="http://schemas.microsoft.com/office/drawing/2014/main" id="{71F83613-13BE-E6BA-E804-26E0C37CCC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9562" y="3871025"/>
              <a:ext cx="1044818" cy="10448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715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3.75E-6 1.48148E-6 L 3.75E-6 -0.07222 " pathEditMode="relative" rAng="0" ptsTypes="AA">
                                      <p:cBhvr>
                                        <p:cTn id="17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8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0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959671A-6D7E-4218-B2E0-8A7D61E01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6253"/>
            <a:ext cx="6761747" cy="676174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4580F6C-0F22-432D-9018-C2507DDA59E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2" b="16743"/>
          <a:stretch/>
        </p:blipFill>
        <p:spPr>
          <a:xfrm>
            <a:off x="2970554" y="-290233"/>
            <a:ext cx="9170067" cy="697123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3827D815-DC56-4F45-B3F6-1414061C074F}"/>
              </a:ext>
            </a:extLst>
          </p:cNvPr>
          <p:cNvSpPr txBox="1"/>
          <p:nvPr/>
        </p:nvSpPr>
        <p:spPr>
          <a:xfrm>
            <a:off x="612942" y="375687"/>
            <a:ext cx="32621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buFontTx/>
              <a:buNone/>
            </a:pPr>
            <a:r>
              <a:rPr lang="en-US" altLang="en-US" sz="4000" b="1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altLang="en-US" sz="4000" b="1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4000" b="1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altLang="en-US" sz="4000" b="1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</a:t>
            </a:r>
            <a:endParaRPr lang="en-US" altLang="en-US" sz="4000" b="1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D139CEE-4806-5B06-5832-4B8E4F578709}"/>
              </a:ext>
            </a:extLst>
          </p:cNvPr>
          <p:cNvGrpSpPr/>
          <p:nvPr/>
        </p:nvGrpSpPr>
        <p:grpSpPr>
          <a:xfrm>
            <a:off x="793841" y="2572222"/>
            <a:ext cx="3795020" cy="2019300"/>
            <a:chOff x="641441" y="3081922"/>
            <a:chExt cx="3795020" cy="2019300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D7B2F1E-1CA0-4142-BB44-6F4BC2B3D701}"/>
                </a:ext>
              </a:extLst>
            </p:cNvPr>
            <p:cNvSpPr txBox="1"/>
            <p:nvPr/>
          </p:nvSpPr>
          <p:spPr>
            <a:xfrm>
              <a:off x="2376219" y="3350984"/>
              <a:ext cx="2060242" cy="1481175"/>
            </a:xfrm>
            <a:prstGeom prst="rect">
              <a:avLst/>
            </a:prstGeom>
            <a:solidFill>
              <a:schemeClr val="accent4">
                <a:lumMod val="20000"/>
                <a:lumOff val="80000"/>
                <a:alpha val="91000"/>
              </a:schemeClr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en-US" sz="3200" b="1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Nhiệm</a:t>
              </a:r>
              <a:r>
                <a:rPr lang="en-US" altLang="en-US" sz="32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3200" b="1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vụ</a:t>
              </a:r>
              <a:r>
                <a:rPr lang="en-US" altLang="en-US" sz="32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3200" b="1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học</a:t>
              </a:r>
              <a:r>
                <a:rPr lang="en-US" altLang="en-US" sz="3200" b="1" dirty="0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3200" b="1" dirty="0" err="1">
                  <a:solidFill>
                    <a:sysClr val="windowText" lastClr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tập</a:t>
              </a:r>
              <a:endParaRPr lang="zh-CN" altLang="en-US" sz="3200" b="1" dirty="0">
                <a:solidFill>
                  <a:sysClr val="windowText" lastClr="00000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E29C330-6F54-4B83-8761-49021507ED6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441" y="3081922"/>
              <a:ext cx="2019300" cy="2019300"/>
            </a:xfrm>
            <a:prstGeom prst="rect">
              <a:avLst/>
            </a:prstGeom>
          </p:spPr>
        </p:pic>
      </p:grpSp>
      <p:sp>
        <p:nvSpPr>
          <p:cNvPr id="19" name="Rectangle 14">
            <a:extLst>
              <a:ext uri="{FF2B5EF4-FFF2-40B4-BE49-F238E27FC236}">
                <a16:creationId xmlns:a16="http://schemas.microsoft.com/office/drawing/2014/main" id="{F38B4818-C258-4E70-9F92-EFBDFBDBE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41074" y="3436750"/>
            <a:ext cx="228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C99B5CA-033A-8AD3-B801-B6E73CD297A0}"/>
              </a:ext>
            </a:extLst>
          </p:cNvPr>
          <p:cNvGrpSpPr/>
          <p:nvPr/>
        </p:nvGrpSpPr>
        <p:grpSpPr>
          <a:xfrm>
            <a:off x="4959633" y="1589355"/>
            <a:ext cx="5962367" cy="1193052"/>
            <a:chOff x="4616733" y="1934841"/>
            <a:chExt cx="5962367" cy="1193052"/>
          </a:xfrm>
        </p:grpSpPr>
        <p:pic>
          <p:nvPicPr>
            <p:cNvPr id="24" name="Picture 19">
              <a:extLst>
                <a:ext uri="{FF2B5EF4-FFF2-40B4-BE49-F238E27FC236}">
                  <a16:creationId xmlns:a16="http://schemas.microsoft.com/office/drawing/2014/main" id="{157C6F34-334E-44AE-A8D7-0704CBA894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87" b="97174" l="2556" r="98000">
                          <a14:foregroundMark x1="86889" y1="12935" x2="86889" y2="12935"/>
                          <a14:foregroundMark x1="80556" y1="10978" x2="85000" y2="18478"/>
                          <a14:foregroundMark x1="81778" y1="16630" x2="84333" y2="25870"/>
                          <a14:foregroundMark x1="82444" y1="9783" x2="64000" y2="13478"/>
                          <a14:foregroundMark x1="80556" y1="5435" x2="73556" y2="30217"/>
                          <a14:foregroundMark x1="87444" y1="15326" x2="90000" y2="26522"/>
                          <a14:foregroundMark x1="94444" y1="19674" x2="98222" y2="18478"/>
                          <a14:foregroundMark x1="82444" y1="1739" x2="79222" y2="1087"/>
                          <a14:foregroundMark x1="8889" y1="76739" x2="5778" y2="95326"/>
                          <a14:foregroundMark x1="2556" y1="97174" x2="2556" y2="97174"/>
                          <a14:foregroundMark x1="6444" y1="89783" x2="2556" y2="934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616733" y="1934841"/>
              <a:ext cx="502922" cy="5140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" name="文本框 5">
              <a:extLst>
                <a:ext uri="{FF2B5EF4-FFF2-40B4-BE49-F238E27FC236}">
                  <a16:creationId xmlns:a16="http://schemas.microsoft.com/office/drawing/2014/main" id="{11354A90-9CCA-A469-A7DE-851E321A5CD7}"/>
                </a:ext>
              </a:extLst>
            </p:cNvPr>
            <p:cNvSpPr txBox="1"/>
            <p:nvPr/>
          </p:nvSpPr>
          <p:spPr>
            <a:xfrm>
              <a:off x="4844968" y="2173786"/>
              <a:ext cx="573413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Đọc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bảng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kê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nói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cho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bạn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cùng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nhóm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nghe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thông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tin ban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đầu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; 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A09F192-3686-315A-4BFF-559AE24E22EB}"/>
              </a:ext>
            </a:extLst>
          </p:cNvPr>
          <p:cNvGrpSpPr/>
          <p:nvPr/>
        </p:nvGrpSpPr>
        <p:grpSpPr>
          <a:xfrm>
            <a:off x="4959633" y="2938338"/>
            <a:ext cx="5962367" cy="1193052"/>
            <a:chOff x="4616733" y="1934841"/>
            <a:chExt cx="5962367" cy="1193052"/>
          </a:xfrm>
        </p:grpSpPr>
        <p:pic>
          <p:nvPicPr>
            <p:cNvPr id="9" name="Picture 19">
              <a:extLst>
                <a:ext uri="{FF2B5EF4-FFF2-40B4-BE49-F238E27FC236}">
                  <a16:creationId xmlns:a16="http://schemas.microsoft.com/office/drawing/2014/main" id="{F0A9863B-33CA-860F-0C4C-44EE2C5211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87" b="97174" l="2556" r="98000">
                          <a14:foregroundMark x1="86889" y1="12935" x2="86889" y2="12935"/>
                          <a14:foregroundMark x1="80556" y1="10978" x2="85000" y2="18478"/>
                          <a14:foregroundMark x1="81778" y1="16630" x2="84333" y2="25870"/>
                          <a14:foregroundMark x1="82444" y1="9783" x2="64000" y2="13478"/>
                          <a14:foregroundMark x1="80556" y1="5435" x2="73556" y2="30217"/>
                          <a14:foregroundMark x1="87444" y1="15326" x2="90000" y2="26522"/>
                          <a14:foregroundMark x1="94444" y1="19674" x2="98222" y2="18478"/>
                          <a14:foregroundMark x1="82444" y1="1739" x2="79222" y2="1087"/>
                          <a14:foregroundMark x1="8889" y1="76739" x2="5778" y2="95326"/>
                          <a14:foregroundMark x1="2556" y1="97174" x2="2556" y2="97174"/>
                          <a14:foregroundMark x1="6444" y1="89783" x2="2556" y2="934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616733" y="1934841"/>
              <a:ext cx="502922" cy="5140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文本框 5">
              <a:extLst>
                <a:ext uri="{FF2B5EF4-FFF2-40B4-BE49-F238E27FC236}">
                  <a16:creationId xmlns:a16="http://schemas.microsoft.com/office/drawing/2014/main" id="{27DD10FE-55C5-78A8-6674-E4C639785593}"/>
                </a:ext>
              </a:extLst>
            </p:cNvPr>
            <p:cNvSpPr txBox="1"/>
            <p:nvPr/>
          </p:nvSpPr>
          <p:spPr>
            <a:xfrm>
              <a:off x="4844968" y="2173786"/>
              <a:ext cx="573413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Chọn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đáp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án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đúng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và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giải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thích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lí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do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lựa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chọn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;  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1D4AF5C-8BE9-C61F-B891-6E81858D4825}"/>
              </a:ext>
            </a:extLst>
          </p:cNvPr>
          <p:cNvGrpSpPr/>
          <p:nvPr/>
        </p:nvGrpSpPr>
        <p:grpSpPr>
          <a:xfrm>
            <a:off x="4959633" y="4264099"/>
            <a:ext cx="5962367" cy="1193052"/>
            <a:chOff x="4616733" y="1934841"/>
            <a:chExt cx="5962367" cy="1193052"/>
          </a:xfrm>
        </p:grpSpPr>
        <p:pic>
          <p:nvPicPr>
            <p:cNvPr id="46" name="Picture 19">
              <a:extLst>
                <a:ext uri="{FF2B5EF4-FFF2-40B4-BE49-F238E27FC236}">
                  <a16:creationId xmlns:a16="http://schemas.microsoft.com/office/drawing/2014/main" id="{62C516D8-D312-286E-AAB1-204AC71427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87" b="97174" l="2556" r="98000">
                          <a14:foregroundMark x1="86889" y1="12935" x2="86889" y2="12935"/>
                          <a14:foregroundMark x1="80556" y1="10978" x2="85000" y2="18478"/>
                          <a14:foregroundMark x1="81778" y1="16630" x2="84333" y2="25870"/>
                          <a14:foregroundMark x1="82444" y1="9783" x2="64000" y2="13478"/>
                          <a14:foregroundMark x1="80556" y1="5435" x2="73556" y2="30217"/>
                          <a14:foregroundMark x1="87444" y1="15326" x2="90000" y2="26522"/>
                          <a14:foregroundMark x1="94444" y1="19674" x2="98222" y2="18478"/>
                          <a14:foregroundMark x1="82444" y1="1739" x2="79222" y2="1087"/>
                          <a14:foregroundMark x1="8889" y1="76739" x2="5778" y2="95326"/>
                          <a14:foregroundMark x1="2556" y1="97174" x2="2556" y2="97174"/>
                          <a14:foregroundMark x1="6444" y1="89783" x2="2556" y2="934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4616733" y="1934841"/>
              <a:ext cx="502922" cy="5140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文本框 5">
              <a:extLst>
                <a:ext uri="{FF2B5EF4-FFF2-40B4-BE49-F238E27FC236}">
                  <a16:creationId xmlns:a16="http://schemas.microsoft.com/office/drawing/2014/main" id="{2293BBD4-02B8-10CB-15DA-A1A080800AAC}"/>
                </a:ext>
              </a:extLst>
            </p:cNvPr>
            <p:cNvSpPr txBox="1"/>
            <p:nvPr/>
          </p:nvSpPr>
          <p:spPr>
            <a:xfrm>
              <a:off x="4844968" y="2173786"/>
              <a:ext cx="573413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Đặt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câu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hỏi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liên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quan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đến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thông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tin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trong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bảng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thống</a:t>
              </a:r>
              <a:r>
                <a:rPr lang="en-US" altLang="en-US" sz="2800" b="1" dirty="0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2800" b="1" dirty="0" err="1">
                  <a:solidFill>
                    <a:srgbClr val="00206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kê</a:t>
              </a:r>
              <a:endParaRPr lang="en-US" alt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70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17833D9-26C9-4B82-970D-02C6144ABFCD}"/>
              </a:ext>
            </a:extLst>
          </p:cNvPr>
          <p:cNvGrpSpPr/>
          <p:nvPr/>
        </p:nvGrpSpPr>
        <p:grpSpPr>
          <a:xfrm>
            <a:off x="0" y="-317501"/>
            <a:ext cx="12973378" cy="6858001"/>
            <a:chOff x="-1" y="-1"/>
            <a:chExt cx="12973378" cy="6858001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130A029-2C58-44A1-BE03-AA44117FD718}"/>
                </a:ext>
              </a:extLst>
            </p:cNvPr>
            <p:cNvGrpSpPr/>
            <p:nvPr/>
          </p:nvGrpSpPr>
          <p:grpSpPr>
            <a:xfrm>
              <a:off x="-1" y="-1"/>
              <a:ext cx="12973378" cy="6858001"/>
              <a:chOff x="-1" y="-1"/>
              <a:chExt cx="12973378" cy="6858001"/>
            </a:xfrm>
          </p:grpSpPr>
          <p:pic>
            <p:nvPicPr>
              <p:cNvPr id="3" name="图片 2">
                <a:extLst>
                  <a:ext uri="{FF2B5EF4-FFF2-40B4-BE49-F238E27FC236}">
                    <a16:creationId xmlns:a16="http://schemas.microsoft.com/office/drawing/2014/main" id="{7CBEE254-F431-4167-8641-2442002848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28"/>
              <a:stretch/>
            </p:blipFill>
            <p:spPr>
              <a:xfrm>
                <a:off x="-1" y="-1"/>
                <a:ext cx="12973378" cy="6858001"/>
              </a:xfrm>
              <a:prstGeom prst="rect">
                <a:avLst/>
              </a:prstGeom>
            </p:spPr>
          </p:pic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046EF372-D0F7-438C-991A-8A6167F47968}"/>
                  </a:ext>
                </a:extLst>
              </p:cNvPr>
              <p:cNvSpPr/>
              <p:nvPr/>
            </p:nvSpPr>
            <p:spPr>
              <a:xfrm rot="920767">
                <a:off x="4113440" y="1340867"/>
                <a:ext cx="4746496" cy="4559025"/>
              </a:xfrm>
              <a:prstGeom prst="ellipse">
                <a:avLst/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0" name="图片 2">
              <a:extLst>
                <a:ext uri="{FF2B5EF4-FFF2-40B4-BE49-F238E27FC236}">
                  <a16:creationId xmlns:a16="http://schemas.microsoft.com/office/drawing/2014/main" id="{29F7BD05-6915-4CBD-8163-4080F6C07A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837" t="64949" r="18867"/>
            <a:stretch/>
          </p:blipFill>
          <p:spPr>
            <a:xfrm>
              <a:off x="3756019" y="983555"/>
              <a:ext cx="5064648" cy="4890888"/>
            </a:xfrm>
            <a:prstGeom prst="rect">
              <a:avLst/>
            </a:prstGeom>
          </p:spPr>
        </p:pic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E6B3A468-069C-4283-B4C3-5A3D00F7EEC2}"/>
              </a:ext>
            </a:extLst>
          </p:cNvPr>
          <p:cNvSpPr txBox="1"/>
          <p:nvPr/>
        </p:nvSpPr>
        <p:spPr>
          <a:xfrm>
            <a:off x="4180899" y="2367170"/>
            <a:ext cx="447119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b="1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CỦNG CỐ</a:t>
            </a:r>
            <a:endParaRPr lang="zh-CN" altLang="en-US" sz="8000" b="1" dirty="0">
              <a:solidFill>
                <a:srgbClr val="FFFF00"/>
              </a:solid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Bell" panose="02040603050506020204" pitchFamily="18" charset="0"/>
              <a:ea typeface="小单纯体" panose="02010601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CD6521-23D5-48FC-BC72-5B2A2B93337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46" b="12019"/>
          <a:stretch/>
        </p:blipFill>
        <p:spPr>
          <a:xfrm rot="20009610">
            <a:off x="1173645" y="3161571"/>
            <a:ext cx="3941052" cy="275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608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-2.08333E-6 0 L -2.08333E-6 -0.07222 " pathEditMode="relative" rAng="0" ptsTypes="AA">
                                      <p:cBhvr>
                                        <p:cTn id="1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E6B3A468-069C-4283-B4C3-5A3D00F7EEC2}"/>
              </a:ext>
            </a:extLst>
          </p:cNvPr>
          <p:cNvSpPr txBox="1"/>
          <p:nvPr/>
        </p:nvSpPr>
        <p:spPr>
          <a:xfrm>
            <a:off x="-1089601" y="362633"/>
            <a:ext cx="447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err="1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Bài</a:t>
            </a:r>
            <a:r>
              <a:rPr lang="en-US" altLang="zh-CN" sz="3600" b="1" dirty="0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 </a:t>
            </a:r>
            <a:r>
              <a:rPr lang="en-US" altLang="zh-CN" sz="3600" b="1" dirty="0" err="1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tập</a:t>
            </a:r>
            <a:r>
              <a:rPr lang="en-US" altLang="zh-CN" sz="3600" b="1" dirty="0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 6</a:t>
            </a:r>
            <a:endParaRPr lang="zh-CN" altLang="en-US" sz="3600" b="1" dirty="0">
              <a:solidFill>
                <a:srgbClr val="FFFF00"/>
              </a:solid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Bell" panose="02040603050506020204" pitchFamily="18" charset="0"/>
              <a:ea typeface="小单纯体" panose="02010601030101010101" pitchFamily="2" charset="-122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6E18221-6207-933D-27BF-EABE79A204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900" y="805460"/>
            <a:ext cx="8458200" cy="555307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图片 6">
            <a:extLst>
              <a:ext uri="{FF2B5EF4-FFF2-40B4-BE49-F238E27FC236}">
                <a16:creationId xmlns:a16="http://schemas.microsoft.com/office/drawing/2014/main" id="{A0CD6521-23D5-48FC-BC72-5B2A2B9333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46" b="12019"/>
          <a:stretch/>
        </p:blipFill>
        <p:spPr>
          <a:xfrm rot="20886929">
            <a:off x="8736145" y="1272748"/>
            <a:ext cx="2905342" cy="2031864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8F1E242-8762-4D5B-A809-ECDBDF32F8CC}"/>
              </a:ext>
            </a:extLst>
          </p:cNvPr>
          <p:cNvGrpSpPr/>
          <p:nvPr/>
        </p:nvGrpSpPr>
        <p:grpSpPr>
          <a:xfrm>
            <a:off x="140499" y="2062130"/>
            <a:ext cx="2628101" cy="4592669"/>
            <a:chOff x="3513455" y="-9948755"/>
            <a:chExt cx="9453074" cy="1589771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130A029-2C58-44A1-BE03-AA44117FD718}"/>
                </a:ext>
              </a:extLst>
            </p:cNvPr>
            <p:cNvGrpSpPr/>
            <p:nvPr/>
          </p:nvGrpSpPr>
          <p:grpSpPr>
            <a:xfrm>
              <a:off x="3513455" y="-909046"/>
              <a:ext cx="9453074" cy="6858001"/>
              <a:chOff x="3513455" y="-909046"/>
              <a:chExt cx="9453074" cy="6858001"/>
            </a:xfrm>
          </p:grpSpPr>
          <p:pic>
            <p:nvPicPr>
              <p:cNvPr id="15" name="图片 2">
                <a:extLst>
                  <a:ext uri="{FF2B5EF4-FFF2-40B4-BE49-F238E27FC236}">
                    <a16:creationId xmlns:a16="http://schemas.microsoft.com/office/drawing/2014/main" id="{7CBEE254-F431-4167-8641-2442002848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090"/>
              <a:stretch/>
            </p:blipFill>
            <p:spPr>
              <a:xfrm>
                <a:off x="3513455" y="-909046"/>
                <a:ext cx="9453074" cy="6858001"/>
              </a:xfrm>
              <a:prstGeom prst="rect">
                <a:avLst/>
              </a:prstGeom>
            </p:spPr>
          </p:pic>
          <p:sp>
            <p:nvSpPr>
              <p:cNvPr id="16" name="椭圆 3">
                <a:extLst>
                  <a:ext uri="{FF2B5EF4-FFF2-40B4-BE49-F238E27FC236}">
                    <a16:creationId xmlns:a16="http://schemas.microsoft.com/office/drawing/2014/main" id="{046EF372-D0F7-438C-991A-8A6167F47968}"/>
                  </a:ext>
                </a:extLst>
              </p:cNvPr>
              <p:cNvSpPr/>
              <p:nvPr/>
            </p:nvSpPr>
            <p:spPr>
              <a:xfrm rot="920767">
                <a:off x="4055704" y="518400"/>
                <a:ext cx="4746497" cy="4559026"/>
              </a:xfrm>
              <a:prstGeom prst="ellipse">
                <a:avLst/>
              </a:prstGeom>
              <a:solidFill>
                <a:srgbClr val="FFFFFF">
                  <a:alpha val="3019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14" name="图片 2">
              <a:extLst>
                <a:ext uri="{FF2B5EF4-FFF2-40B4-BE49-F238E27FC236}">
                  <a16:creationId xmlns:a16="http://schemas.microsoft.com/office/drawing/2014/main" id="{8717B669-4D1E-49A6-B36C-A51FAA9F7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037" r="48496" b="35370"/>
            <a:stretch/>
          </p:blipFill>
          <p:spPr>
            <a:xfrm>
              <a:off x="5879844" y="-9948755"/>
              <a:ext cx="5219671" cy="50855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594967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0145F30-0C49-3360-0B94-0CCCFE13F0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1">
                <a:tint val="45000"/>
                <a:satMod val="400000"/>
              </a:schemeClr>
            </a:duotone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89304" y="342292"/>
            <a:ext cx="4216601" cy="180711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4BBEF63-15E2-485D-B83E-A6307B2169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86" y="812800"/>
            <a:ext cx="12192000" cy="609514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6671F09-70C2-4CEE-BDC3-98F429CF7024}"/>
              </a:ext>
            </a:extLst>
          </p:cNvPr>
          <p:cNvSpPr/>
          <p:nvPr/>
        </p:nvSpPr>
        <p:spPr>
          <a:xfrm>
            <a:off x="338795" y="79452"/>
            <a:ext cx="40005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 err="1">
                <a:blipFill>
                  <a:blip r:embed="rId6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VN Ba Le" panose="04030605060802020503" pitchFamily="82" charset="0"/>
                <a:ea typeface="小单纯体" panose="02010601030101010101" pitchFamily="2" charset="-122"/>
              </a:rPr>
              <a:t>Bài</a:t>
            </a:r>
            <a:r>
              <a:rPr lang="en-US" altLang="zh-CN" sz="4800" b="1" dirty="0">
                <a:blipFill>
                  <a:blip r:embed="rId6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VN Ba Le" panose="04030605060802020503" pitchFamily="82" charset="0"/>
                <a:ea typeface="小单纯体" panose="02010601030101010101" pitchFamily="2" charset="-122"/>
              </a:rPr>
              <a:t> </a:t>
            </a:r>
            <a:r>
              <a:rPr lang="en-US" altLang="zh-CN" sz="4800" b="1" dirty="0" err="1">
                <a:blipFill>
                  <a:blip r:embed="rId6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VN Ba Le" panose="04030605060802020503" pitchFamily="82" charset="0"/>
                <a:ea typeface="小单纯体" panose="02010601030101010101" pitchFamily="2" charset="-122"/>
              </a:rPr>
              <a:t>tập</a:t>
            </a:r>
            <a:r>
              <a:rPr lang="en-US" altLang="zh-CN" sz="4800" b="1" dirty="0">
                <a:blipFill>
                  <a:blip r:embed="rId6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VN Ba Le" panose="04030605060802020503" pitchFamily="82" charset="0"/>
                <a:ea typeface="小单纯体" panose="02010601030101010101" pitchFamily="2" charset="-122"/>
              </a:rPr>
              <a:t> 6</a:t>
            </a:r>
            <a:endParaRPr lang="zh-CN" altLang="en-US" sz="900" dirty="0">
              <a:latin typeface="UVN Ba Le" panose="04030605060802020503" pitchFamily="8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D7765F-E353-5CFE-F2C0-F98B5B68B383}"/>
              </a:ext>
            </a:extLst>
          </p:cNvPr>
          <p:cNvGrpSpPr/>
          <p:nvPr/>
        </p:nvGrpSpPr>
        <p:grpSpPr>
          <a:xfrm>
            <a:off x="2972378" y="2720815"/>
            <a:ext cx="7186116" cy="3312546"/>
            <a:chOff x="2743778" y="1857215"/>
            <a:chExt cx="7186116" cy="3312546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4966B3A-F955-4519-BBE9-35CC9C883D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3" t="25084" r="3691" b="42676"/>
            <a:stretch/>
          </p:blipFill>
          <p:spPr>
            <a:xfrm>
              <a:off x="2743778" y="1857215"/>
              <a:ext cx="7186116" cy="3312546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E1778F6-3BC8-441B-90F6-5883080CEAF0}"/>
                </a:ext>
              </a:extLst>
            </p:cNvPr>
            <p:cNvSpPr txBox="1"/>
            <p:nvPr/>
          </p:nvSpPr>
          <p:spPr>
            <a:xfrm>
              <a:off x="3754789" y="3385422"/>
              <a:ext cx="529001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Giúp bạn Tuấn làm tròn độ sâu của từng đại dương đến hàng trăm, hàng nghìn.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80D9F58-544F-6208-23B0-25B11D16C2CD}"/>
              </a:ext>
            </a:extLst>
          </p:cNvPr>
          <p:cNvGrpSpPr/>
          <p:nvPr/>
        </p:nvGrpSpPr>
        <p:grpSpPr>
          <a:xfrm>
            <a:off x="1779185" y="1406656"/>
            <a:ext cx="7208668" cy="2349009"/>
            <a:chOff x="1799446" y="541631"/>
            <a:chExt cx="7208668" cy="234900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86B24248-AD6B-4833-B9B7-02298A6914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3" t="25084" r="3691" b="42676"/>
            <a:stretch/>
          </p:blipFill>
          <p:spPr>
            <a:xfrm>
              <a:off x="1799446" y="541631"/>
              <a:ext cx="7208668" cy="2349009"/>
            </a:xfrm>
            <a:prstGeom prst="rect">
              <a:avLst/>
            </a:prstGeom>
          </p:spPr>
        </p:pic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BBBCDB8-A34E-4D6D-BEB3-11080FE7C68B}"/>
                </a:ext>
              </a:extLst>
            </p:cNvPr>
            <p:cNvSpPr txBox="1"/>
            <p:nvPr/>
          </p:nvSpPr>
          <p:spPr>
            <a:xfrm>
              <a:off x="2927001" y="1669263"/>
              <a:ext cx="468029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Đ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ọc tên từng dại dương và độ sâu tương ứng.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6FEC006-DEFB-6771-C15B-70113BDF3B73}"/>
              </a:ext>
            </a:extLst>
          </p:cNvPr>
          <p:cNvGrpSpPr/>
          <p:nvPr/>
        </p:nvGrpSpPr>
        <p:grpSpPr>
          <a:xfrm>
            <a:off x="262200" y="135332"/>
            <a:ext cx="6366196" cy="1946542"/>
            <a:chOff x="33600" y="-728268"/>
            <a:chExt cx="6366196" cy="194654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DA625CBF-A3FA-4CE2-9D00-CEB6E2C669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3" t="25084" r="3691" b="42676"/>
            <a:stretch/>
          </p:blipFill>
          <p:spPr>
            <a:xfrm>
              <a:off x="33600" y="-728268"/>
              <a:ext cx="6366196" cy="1946542"/>
            </a:xfrm>
            <a:prstGeom prst="rect">
              <a:avLst/>
            </a:prstGeom>
          </p:spPr>
        </p:pic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2599B4D-FE35-43F4-8477-40E3CEDBEC88}"/>
                </a:ext>
              </a:extLst>
            </p:cNvPr>
            <p:cNvSpPr txBox="1"/>
            <p:nvPr/>
          </p:nvSpPr>
          <p:spPr>
            <a:xfrm>
              <a:off x="1481747" y="330851"/>
              <a:ext cx="378875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Thảo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32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luận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32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nhóm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4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24" name="图片 23">
            <a:extLst>
              <a:ext uri="{FF2B5EF4-FFF2-40B4-BE49-F238E27FC236}">
                <a16:creationId xmlns:a16="http://schemas.microsoft.com/office/drawing/2014/main" id="{C3DD9DB0-2C7E-4A9B-AF25-329A8B5326C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46" b="12019"/>
          <a:stretch/>
        </p:blipFill>
        <p:spPr>
          <a:xfrm>
            <a:off x="3604723" y="269798"/>
            <a:ext cx="1778796" cy="124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76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02ED8DEA-1431-810F-F3A6-4E617D037AD5}"/>
              </a:ext>
            </a:extLst>
          </p:cNvPr>
          <p:cNvGrpSpPr/>
          <p:nvPr/>
        </p:nvGrpSpPr>
        <p:grpSpPr>
          <a:xfrm>
            <a:off x="101616" y="3585029"/>
            <a:ext cx="4738815" cy="2895091"/>
            <a:chOff x="101616" y="3585029"/>
            <a:chExt cx="4738815" cy="289509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E61F321-9771-4DD3-BBDE-A2C60824500E}"/>
                </a:ext>
              </a:extLst>
            </p:cNvPr>
            <p:cNvGrpSpPr/>
            <p:nvPr/>
          </p:nvGrpSpPr>
          <p:grpSpPr>
            <a:xfrm>
              <a:off x="101616" y="3585029"/>
              <a:ext cx="4738815" cy="2671011"/>
              <a:chOff x="221692" y="3226989"/>
              <a:chExt cx="4738815" cy="2671011"/>
            </a:xfrm>
          </p:grpSpPr>
          <p:pic>
            <p:nvPicPr>
              <p:cNvPr id="7" name="图片 6">
                <a:extLst>
                  <a:ext uri="{FF2B5EF4-FFF2-40B4-BE49-F238E27FC236}">
                    <a16:creationId xmlns:a16="http://schemas.microsoft.com/office/drawing/2014/main" id="{25595138-BD48-4D42-83A0-DAF16F29BB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018" b="16666"/>
              <a:stretch/>
            </p:blipFill>
            <p:spPr>
              <a:xfrm>
                <a:off x="221692" y="3226989"/>
                <a:ext cx="4738815" cy="2671011"/>
              </a:xfrm>
              <a:prstGeom prst="rect">
                <a:avLst/>
              </a:prstGeom>
            </p:spPr>
          </p:pic>
          <p:sp>
            <p:nvSpPr>
              <p:cNvPr id="10" name="梯形 9">
                <a:extLst>
                  <a:ext uri="{FF2B5EF4-FFF2-40B4-BE49-F238E27FC236}">
                    <a16:creationId xmlns:a16="http://schemas.microsoft.com/office/drawing/2014/main" id="{9AAF071C-D759-4DE9-A980-B17D737290AA}"/>
                  </a:ext>
                </a:extLst>
              </p:cNvPr>
              <p:cNvSpPr/>
              <p:nvPr/>
            </p:nvSpPr>
            <p:spPr>
              <a:xfrm rot="10302871">
                <a:off x="813992" y="3855365"/>
                <a:ext cx="3559415" cy="1111991"/>
              </a:xfrm>
              <a:prstGeom prst="trapezoid">
                <a:avLst>
                  <a:gd name="adj" fmla="val 26935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C1BEE773-62FC-477D-A7D9-173AA93CD3B7}"/>
                  </a:ext>
                </a:extLst>
              </p:cNvPr>
              <p:cNvSpPr txBox="1"/>
              <p:nvPr/>
            </p:nvSpPr>
            <p:spPr>
              <a:xfrm rot="21131388">
                <a:off x="1286127" y="3866703"/>
                <a:ext cx="2517584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Xem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lại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bài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và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luyện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tập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thêm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DDC59961-9B3B-4BEA-B9CF-124E208582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7" b="23069"/>
            <a:stretch/>
          </p:blipFill>
          <p:spPr>
            <a:xfrm rot="20704191">
              <a:off x="498765" y="5131150"/>
              <a:ext cx="2341411" cy="1348970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E7712CA-E6E8-4822-BF43-278C0B794BD6}"/>
              </a:ext>
            </a:extLst>
          </p:cNvPr>
          <p:cNvGrpSpPr/>
          <p:nvPr/>
        </p:nvGrpSpPr>
        <p:grpSpPr>
          <a:xfrm>
            <a:off x="3203012" y="55488"/>
            <a:ext cx="5940988" cy="3549918"/>
            <a:chOff x="3203012" y="55488"/>
            <a:chExt cx="5940988" cy="3549918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2EF152C-CC5A-4285-931A-0E72DA896482}"/>
                </a:ext>
              </a:extLst>
            </p:cNvPr>
            <p:cNvGrpSpPr/>
            <p:nvPr/>
          </p:nvGrpSpPr>
          <p:grpSpPr>
            <a:xfrm>
              <a:off x="3203012" y="55488"/>
              <a:ext cx="5940988" cy="3308106"/>
              <a:chOff x="4755081" y="787340"/>
              <a:chExt cx="4966715" cy="3162086"/>
            </a:xfrm>
          </p:grpSpPr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729BDF5B-FBF0-4AF4-86EA-2CB244E39E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018" b="16666"/>
              <a:stretch/>
            </p:blipFill>
            <p:spPr>
              <a:xfrm>
                <a:off x="4755081" y="787340"/>
                <a:ext cx="4966715" cy="3162086"/>
              </a:xfrm>
              <a:prstGeom prst="rect">
                <a:avLst/>
              </a:prstGeom>
            </p:spPr>
          </p:pic>
          <p:sp>
            <p:nvSpPr>
              <p:cNvPr id="11" name="梯形 10">
                <a:extLst>
                  <a:ext uri="{FF2B5EF4-FFF2-40B4-BE49-F238E27FC236}">
                    <a16:creationId xmlns:a16="http://schemas.microsoft.com/office/drawing/2014/main" id="{0F0C4438-8772-4A41-AA8E-C3DF605AADDB}"/>
                  </a:ext>
                </a:extLst>
              </p:cNvPr>
              <p:cNvSpPr/>
              <p:nvPr/>
            </p:nvSpPr>
            <p:spPr>
              <a:xfrm rot="10302871">
                <a:off x="5365223" y="1453112"/>
                <a:ext cx="3861277" cy="1460159"/>
              </a:xfrm>
              <a:prstGeom prst="trapezoid">
                <a:avLst>
                  <a:gd name="adj" fmla="val 26935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A6960D63-9B7B-4D9F-9D0B-853018141BDE}"/>
                  </a:ext>
                </a:extLst>
              </p:cNvPr>
              <p:cNvSpPr txBox="1"/>
              <p:nvPr/>
            </p:nvSpPr>
            <p:spPr>
              <a:xfrm rot="21131388">
                <a:off x="5448165" y="1628574"/>
                <a:ext cx="3695392" cy="114734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V</a:t>
                </a:r>
                <a:r>
                  <a:rPr lang="vi-VN" altLang="zh-CN" sz="24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ận dụng các kiến thức so sánh, làm tròn STN giúp giải quyết vấn đề trong cuộc sống.</a:t>
                </a:r>
                <a:endPara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D41A6A68-7CBE-49A0-96EB-B5EC4E8554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7" b="23069"/>
            <a:stretch/>
          </p:blipFill>
          <p:spPr>
            <a:xfrm rot="20704191">
              <a:off x="4019842" y="2106347"/>
              <a:ext cx="2173345" cy="1499059"/>
            </a:xfrm>
            <a:prstGeom prst="rect">
              <a:avLst/>
            </a:prstGeom>
          </p:spPr>
        </p:pic>
      </p:grpSp>
      <p:sp>
        <p:nvSpPr>
          <p:cNvPr id="15" name="矩形 5">
            <a:extLst>
              <a:ext uri="{FF2B5EF4-FFF2-40B4-BE49-F238E27FC236}">
                <a16:creationId xmlns:a16="http://schemas.microsoft.com/office/drawing/2014/main" id="{02967768-6C27-4ACD-88E3-65C8E4FCEC2E}"/>
              </a:ext>
            </a:extLst>
          </p:cNvPr>
          <p:cNvSpPr/>
          <p:nvPr/>
        </p:nvSpPr>
        <p:spPr>
          <a:xfrm>
            <a:off x="532147" y="1824746"/>
            <a:ext cx="365181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800" b="1" dirty="0">
                <a:blipFill>
                  <a:blip r:embed="rId5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VN Ba Le" panose="04030605060802020503" pitchFamily="82" charset="0"/>
                <a:ea typeface="小单纯体" panose="02010601030101010101" pitchFamily="2" charset="-122"/>
              </a:rPr>
              <a:t>DẶN DÒ</a:t>
            </a:r>
            <a:endParaRPr lang="zh-CN" altLang="en-US" sz="900" dirty="0">
              <a:latin typeface="UVN Ba Le" panose="04030605060802020503" pitchFamily="82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820322D-F14C-B0C2-C533-E6C9C24E4BD8}"/>
              </a:ext>
            </a:extLst>
          </p:cNvPr>
          <p:cNvGrpSpPr/>
          <p:nvPr/>
        </p:nvGrpSpPr>
        <p:grpSpPr>
          <a:xfrm>
            <a:off x="5945086" y="2644282"/>
            <a:ext cx="5940988" cy="3968464"/>
            <a:chOff x="5945086" y="2644282"/>
            <a:chExt cx="5940988" cy="3968464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632642D-6D7B-4DDC-85B2-7F76089CF3B5}"/>
                </a:ext>
              </a:extLst>
            </p:cNvPr>
            <p:cNvGrpSpPr/>
            <p:nvPr/>
          </p:nvGrpSpPr>
          <p:grpSpPr>
            <a:xfrm>
              <a:off x="5945086" y="2644282"/>
              <a:ext cx="5940988" cy="3631431"/>
              <a:chOff x="7858358" y="3604702"/>
              <a:chExt cx="4027715" cy="2671011"/>
            </a:xfrm>
          </p:grpSpPr>
          <p:pic>
            <p:nvPicPr>
              <p:cNvPr id="9" name="图片 8">
                <a:extLst>
                  <a:ext uri="{FF2B5EF4-FFF2-40B4-BE49-F238E27FC236}">
                    <a16:creationId xmlns:a16="http://schemas.microsoft.com/office/drawing/2014/main" id="{6BEBD89B-FA14-4626-8818-091F7E787C0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018" b="16666"/>
              <a:stretch/>
            </p:blipFill>
            <p:spPr>
              <a:xfrm>
                <a:off x="7858358" y="3604702"/>
                <a:ext cx="4027715" cy="2671011"/>
              </a:xfrm>
              <a:prstGeom prst="rect">
                <a:avLst/>
              </a:prstGeom>
            </p:spPr>
          </p:pic>
          <p:sp>
            <p:nvSpPr>
              <p:cNvPr id="12" name="梯形 11">
                <a:extLst>
                  <a:ext uri="{FF2B5EF4-FFF2-40B4-BE49-F238E27FC236}">
                    <a16:creationId xmlns:a16="http://schemas.microsoft.com/office/drawing/2014/main" id="{319B6E6F-D57B-45D4-B0FB-FBAC7676DBFE}"/>
                  </a:ext>
                </a:extLst>
              </p:cNvPr>
              <p:cNvSpPr/>
              <p:nvPr/>
            </p:nvSpPr>
            <p:spPr>
              <a:xfrm rot="10302871">
                <a:off x="8454437" y="4263658"/>
                <a:ext cx="2835555" cy="1111991"/>
              </a:xfrm>
              <a:prstGeom prst="trapezoid">
                <a:avLst>
                  <a:gd name="adj" fmla="val 26935"/>
                </a:avLst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0951C05B-4430-494E-82A9-F08108E7746D}"/>
                  </a:ext>
                </a:extLst>
              </p:cNvPr>
              <p:cNvSpPr txBox="1"/>
              <p:nvPr/>
            </p:nvSpPr>
            <p:spPr>
              <a:xfrm rot="21131388">
                <a:off x="8676563" y="4300770"/>
                <a:ext cx="2391303" cy="10187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Chuẩn</a:t>
                </a: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bị</a:t>
                </a: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bài</a:t>
                </a: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mới</a:t>
                </a:r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: </a:t>
                </a:r>
              </a:p>
              <a:p>
                <a:pPr algn="ctr"/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Ôn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tập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các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phép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tính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với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số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tự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800" b="1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nhiên</a:t>
                </a:r>
                <a:r>
                  <a:rPr lang="en-US" altLang="zh-CN" sz="28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glow rad="152400">
                        <a:schemeClr val="bg1">
                          <a:alpha val="40000"/>
                        </a:schemeClr>
                      </a:glow>
                    </a:effectLst>
                    <a:latin typeface="Times New Roman" panose="02020603050405020304" pitchFamily="18" charset="0"/>
                    <a:ea typeface="小单纯体" panose="02010601030101010101" pitchFamily="2" charset="-122"/>
                    <a:cs typeface="Times New Roman" panose="02020603050405020304" pitchFamily="18" charset="0"/>
                  </a:rPr>
                  <a:t>.</a:t>
                </a:r>
                <a:endParaRPr lang="zh-CN" altLang="en-US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endParaRPr>
              </a:p>
            </p:txBody>
          </p:sp>
        </p:grpSp>
        <p:pic>
          <p:nvPicPr>
            <p:cNvPr id="21" name="图片 16">
              <a:extLst>
                <a:ext uri="{FF2B5EF4-FFF2-40B4-BE49-F238E27FC236}">
                  <a16:creationId xmlns:a16="http://schemas.microsoft.com/office/drawing/2014/main" id="{0B91A6D9-0A36-48CB-8378-03E816E2C6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317" b="23069"/>
            <a:stretch/>
          </p:blipFill>
          <p:spPr>
            <a:xfrm rot="20704191">
              <a:off x="6572484" y="5163473"/>
              <a:ext cx="2515507" cy="1449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7445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CBEE254-F431-4167-8641-2442002848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8"/>
          <a:stretch/>
        </p:blipFill>
        <p:spPr>
          <a:xfrm>
            <a:off x="0" y="-1"/>
            <a:ext cx="12973378" cy="6858001"/>
          </a:xfrm>
          <a:prstGeom prst="rect">
            <a:avLst/>
          </a:prstGeom>
        </p:spPr>
      </p:pic>
      <p:sp>
        <p:nvSpPr>
          <p:cNvPr id="4" name="椭圆 3">
            <a:extLst>
              <a:ext uri="{FF2B5EF4-FFF2-40B4-BE49-F238E27FC236}">
                <a16:creationId xmlns:a16="http://schemas.microsoft.com/office/drawing/2014/main" id="{046EF372-D0F7-438C-991A-8A6167F47968}"/>
              </a:ext>
            </a:extLst>
          </p:cNvPr>
          <p:cNvSpPr/>
          <p:nvPr/>
        </p:nvSpPr>
        <p:spPr>
          <a:xfrm rot="920767">
            <a:off x="4113440" y="1340867"/>
            <a:ext cx="4746496" cy="4559025"/>
          </a:xfrm>
          <a:prstGeom prst="ellipse">
            <a:avLst/>
          </a:prstGeom>
          <a:solidFill>
            <a:srgbClr val="FFFFFF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6B3A468-069C-4283-B4C3-5A3D00F7EEC2}"/>
              </a:ext>
            </a:extLst>
          </p:cNvPr>
          <p:cNvSpPr txBox="1"/>
          <p:nvPr/>
        </p:nvSpPr>
        <p:spPr>
          <a:xfrm>
            <a:off x="4034576" y="2558550"/>
            <a:ext cx="447119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600" b="1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KHỞI</a:t>
            </a:r>
            <a:endParaRPr lang="en-US" altLang="zh-CN" sz="6600" b="1" dirty="0">
              <a:solidFill>
                <a:srgbClr val="FFFF00"/>
              </a:solid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Bell" panose="02040603050506020204" pitchFamily="18" charset="0"/>
              <a:ea typeface="小单纯体" panose="02010601030101010101" pitchFamily="2" charset="-122"/>
            </a:endParaRPr>
          </a:p>
          <a:p>
            <a:pPr algn="ctr"/>
            <a:r>
              <a:rPr lang="en-US" altLang="zh-CN" sz="6600" b="1">
                <a:solidFill>
                  <a:srgbClr val="FFFF00"/>
                </a:solid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Bell" panose="02040603050506020204" pitchFamily="18" charset="0"/>
                <a:ea typeface="小单纯体" panose="02010601030101010101" pitchFamily="2" charset="-122"/>
              </a:rPr>
              <a:t>ĐỘNG</a:t>
            </a:r>
            <a:endParaRPr lang="zh-CN" altLang="en-US" sz="6600" b="1" dirty="0">
              <a:solidFill>
                <a:srgbClr val="FFFF00"/>
              </a:solid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Bell" panose="02040603050506020204" pitchFamily="18" charset="0"/>
              <a:ea typeface="小单纯体" panose="02010601030101010101" pitchFamily="2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0CD6521-23D5-48FC-BC72-5B2A2B93337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46" b="12019"/>
          <a:stretch/>
        </p:blipFill>
        <p:spPr>
          <a:xfrm rot="20009610">
            <a:off x="184252" y="3417687"/>
            <a:ext cx="4780572" cy="334331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0DE99A5-2730-EDC4-090D-9D4B29D753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64885">
            <a:off x="2807665" y="377883"/>
            <a:ext cx="1815989" cy="179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987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6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2">
            <a:extLst>
              <a:ext uri="{FF2B5EF4-FFF2-40B4-BE49-F238E27FC236}">
                <a16:creationId xmlns:a16="http://schemas.microsoft.com/office/drawing/2014/main" id="{455E2193-41B9-4027-A920-D2441E04F1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4" b="94177" l="43426" r="88581">
                        <a14:foregroundMark x1="86442" y1="30528" x2="86442" y2="30528"/>
                        <a14:foregroundMark x1="87079" y1="15924" x2="81483" y2="54641"/>
                        <a14:foregroundMark x1="81483" y1="54641" x2="81483" y2="54641"/>
                        <a14:foregroundMark x1="86010" y1="41310" x2="81051" y2="35714"/>
                        <a14:foregroundMark x1="88581" y1="21929" x2="86647" y2="16333"/>
                        <a14:foregroundMark x1="80414" y1="58053" x2="80414" y2="58053"/>
                        <a14:foregroundMark x1="85578" y1="52912" x2="83644" y2="51183"/>
                        <a14:foregroundMark x1="79777" y1="71383" x2="79777" y2="71383"/>
                        <a14:foregroundMark x1="79345" y1="71383" x2="79345" y2="71383"/>
                        <a14:foregroundMark x1="79345" y1="71383" x2="79345" y2="71383"/>
                        <a14:foregroundMark x1="84076" y1="62375" x2="82575" y2="68835"/>
                        <a14:foregroundMark x1="82575" y1="68835" x2="82575" y2="68835"/>
                        <a14:foregroundMark x1="60419" y1="92903" x2="53549" y2="94177"/>
                        <a14:foregroundMark x1="43426" y1="80846" x2="43426" y2="80846"/>
                        <a14:backgroundMark x1="55050" y1="34395" x2="58530" y2="71838"/>
                        <a14:backgroundMark x1="58530" y1="71838" x2="59554" y2="76570"/>
                        <a14:backgroundMark x1="66015" y1="32257" x2="48385" y2="67971"/>
                        <a14:backgroundMark x1="48385" y1="67971" x2="48385" y2="67971"/>
                        <a14:backgroundMark x1="59122" y1="38717" x2="54186" y2="54186"/>
                        <a14:backgroundMark x1="54186" y1="54186" x2="54186" y2="54186"/>
                        <a14:backgroundMark x1="53116" y1="36988" x2="53116" y2="67516"/>
                        <a14:backgroundMark x1="53116" y1="67516" x2="53116" y2="67516"/>
                        <a14:backgroundMark x1="54823" y1="71383" x2="48385" y2="72702"/>
                        <a14:backgroundMark x1="52252" y1="72702" x2="52252" y2="72702"/>
                        <a14:backgroundMark x1="54823" y1="34395" x2="54823" y2="34395"/>
                        <a14:backgroundMark x1="52889" y1="32666" x2="49659" y2="32666"/>
                        <a14:backgroundMark x1="52889" y1="36124" x2="57621" y2="45587"/>
                        <a14:backgroundMark x1="57621" y1="45587" x2="57621" y2="45587"/>
                        <a14:backgroundMark x1="53958" y1="30528" x2="61920" y2="31392"/>
                        <a14:backgroundMark x1="48157" y1="33985" x2="48157" y2="66242"/>
                        <a14:backgroundMark x1="56756" y1="75250" x2="49249" y2="75250"/>
                        <a14:backgroundMark x1="53958" y1="78298" x2="57416" y2="64104"/>
                        <a14:backgroundMark x1="56119" y1="74431" x2="56119" y2="74431"/>
                        <a14:backgroundMark x1="47088" y1="66652" x2="47088" y2="66652"/>
                        <a14:backgroundMark x1="45155" y1="52047" x2="45155" y2="68835"/>
                        <a14:backgroundMark x1="48590" y1="71383" x2="42561" y2="65378"/>
                        <a14:backgroundMark x1="57416" y1="85168" x2="55050" y2="83439"/>
                        <a14:backgroundMark x1="58280" y1="79572" x2="53435" y2="87944"/>
                        <a14:backgroundMark x1="53435" y1="87944" x2="52457" y2="88171"/>
                        <a14:backgroundMark x1="49659" y1="76115" x2="43426" y2="67516"/>
                        <a14:backgroundMark x1="57188" y1="78298" x2="49409" y2="77161"/>
                        <a14:backgroundMark x1="49409" y1="77161" x2="45746" y2="72611"/>
                        <a14:backgroundMark x1="45746" y1="72611" x2="43653" y2="67971"/>
                        <a14:backgroundMark x1="50751" y1="78708" x2="43221" y2="735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299" r="9262"/>
          <a:stretch/>
        </p:blipFill>
        <p:spPr>
          <a:xfrm flipH="1">
            <a:off x="-21027" y="-352435"/>
            <a:ext cx="6781951" cy="7210435"/>
          </a:xfrm>
          <a:prstGeom prst="rect">
            <a:avLst/>
          </a:prstGeom>
        </p:spPr>
      </p:pic>
      <p:pic>
        <p:nvPicPr>
          <p:cNvPr id="4" name="图片 3">
            <a:hlinkClick r:id="rId5" action="ppaction://hlinksldjump"/>
            <a:extLst>
              <a:ext uri="{FF2B5EF4-FFF2-40B4-BE49-F238E27FC236}">
                <a16:creationId xmlns:a16="http://schemas.microsoft.com/office/drawing/2014/main" id="{87083116-5840-4358-9FDB-CFC25C831BC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2456" r="6257" b="9825"/>
          <a:stretch/>
        </p:blipFill>
        <p:spPr>
          <a:xfrm>
            <a:off x="6760924" y="-178564"/>
            <a:ext cx="7276295" cy="6587327"/>
          </a:xfrm>
          <a:prstGeom prst="rect">
            <a:avLst/>
          </a:prstGeom>
        </p:spPr>
      </p:pic>
      <p:pic>
        <p:nvPicPr>
          <p:cNvPr id="7" name="2 - 9Slide.vn">
            <a:hlinkClick r:id="rId7" action="ppaction://hlinksldjump"/>
            <a:extLst>
              <a:ext uri="{FF2B5EF4-FFF2-40B4-BE49-F238E27FC236}">
                <a16:creationId xmlns:a16="http://schemas.microsoft.com/office/drawing/2014/main" id="{AA05AE5A-D7CF-43A8-ADE9-84F3047222C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7" r="48496" b="35370"/>
          <a:stretch/>
        </p:blipFill>
        <p:spPr>
          <a:xfrm>
            <a:off x="2554116" y="2906175"/>
            <a:ext cx="1631667" cy="1666148"/>
          </a:xfrm>
          <a:prstGeom prst="rect">
            <a:avLst/>
          </a:prstGeom>
        </p:spPr>
      </p:pic>
      <p:pic>
        <p:nvPicPr>
          <p:cNvPr id="9" name="3 - 9Slide.vn">
            <a:hlinkClick r:id="rId5" action="ppaction://hlinksldjump"/>
            <a:extLst>
              <a:ext uri="{FF2B5EF4-FFF2-40B4-BE49-F238E27FC236}">
                <a16:creationId xmlns:a16="http://schemas.microsoft.com/office/drawing/2014/main" id="{FEF58785-D342-4FA3-B2C9-EB72DAEFDAE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7" t="64949" r="18867"/>
          <a:stretch/>
        </p:blipFill>
        <p:spPr>
          <a:xfrm>
            <a:off x="6507581" y="5056592"/>
            <a:ext cx="1705140" cy="1646639"/>
          </a:xfrm>
          <a:prstGeom prst="rect">
            <a:avLst/>
          </a:prstGeom>
        </p:spPr>
      </p:pic>
      <p:pic>
        <p:nvPicPr>
          <p:cNvPr id="13" name="1 - 9Slide.vn">
            <a:hlinkClick r:id="rId9" action="ppaction://hlinksldjump"/>
            <a:extLst>
              <a:ext uri="{FF2B5EF4-FFF2-40B4-BE49-F238E27FC236}">
                <a16:creationId xmlns:a16="http://schemas.microsoft.com/office/drawing/2014/main" id="{1439BE9A-84D8-416A-90DC-0CD4F2BE2A2C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0086" b="52268" l="38801" r="63118">
                        <a14:foregroundMark x1="49592" y1="20446" x2="47530" y2="26926"/>
                        <a14:foregroundMark x1="47050" y1="20950" x2="43741" y2="26422"/>
                        <a14:foregroundMark x1="45947" y1="22822" x2="40240" y2="31461"/>
                        <a14:foregroundMark x1="42110" y1="27358" x2="38801" y2="38157"/>
                        <a14:foregroundMark x1="51223" y1="23038" x2="57122" y2="23542"/>
                        <a14:foregroundMark x1="59329" y1="27646" x2="61391" y2="32397"/>
                        <a14:foregroundMark x1="56930" y1="26638" x2="59808" y2="30454"/>
                        <a14:foregroundMark x1="61247" y1="35493" x2="60624" y2="42909"/>
                        <a14:foregroundMark x1="61871" y1="44132" x2="61871" y2="44132"/>
                        <a14:foregroundMark x1="62686" y1="37653" x2="63165" y2="37653"/>
                        <a14:foregroundMark x1="51367" y1="36717" x2="54532" y2="33621"/>
                        <a14:foregroundMark x1="54724" y1="33621" x2="53285" y2="38589"/>
                        <a14:foregroundMark x1="54724" y1="35709" x2="49592" y2="36429"/>
                        <a14:foregroundMark x1="48681" y1="51044" x2="48681" y2="51044"/>
                        <a14:foregroundMark x1="52326" y1="51260" x2="52806" y2="52268"/>
                        <a14:foregroundMark x1="39760" y1="41973" x2="39760" y2="41973"/>
                        <a14:foregroundMark x1="58513" y1="47732" x2="58513" y2="47732"/>
                        <a14:foregroundMark x1="55492" y1="51548" x2="55492" y2="51548"/>
                        <a14:foregroundMark x1="42110" y1="45068" x2="42110" y2="45068"/>
                        <a14:backgroundMark x1="41487" y1="43844" x2="41487" y2="43844"/>
                        <a14:backgroundMark x1="41343" y1="43844" x2="39760" y2="45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74" t="18464" r="35506" b="46327"/>
          <a:stretch/>
        </p:blipFill>
        <p:spPr>
          <a:xfrm>
            <a:off x="5145242" y="2361936"/>
            <a:ext cx="2214909" cy="1989036"/>
          </a:xfrm>
          <a:prstGeom prst="rect">
            <a:avLst/>
          </a:prstGeom>
        </p:spPr>
      </p:pic>
      <p:sp>
        <p:nvSpPr>
          <p:cNvPr id="14" name="文本框 1">
            <a:extLst>
              <a:ext uri="{FF2B5EF4-FFF2-40B4-BE49-F238E27FC236}">
                <a16:creationId xmlns:a16="http://schemas.microsoft.com/office/drawing/2014/main" id="{B26BB12B-F7E3-4F77-A806-947D8AD12457}"/>
              </a:ext>
            </a:extLst>
          </p:cNvPr>
          <p:cNvSpPr txBox="1"/>
          <p:nvPr/>
        </p:nvSpPr>
        <p:spPr>
          <a:xfrm>
            <a:off x="-2489201" y="209795"/>
            <a:ext cx="8033656" cy="584775"/>
          </a:xfrm>
          <a:prstGeom prst="rect">
            <a:avLst/>
          </a:prstGeom>
          <a:noFill/>
          <a:effectLst>
            <a:glow rad="1727200">
              <a:schemeClr val="bg1"/>
            </a:glow>
            <a:outerShdw blurRad="304800" dist="50800" dir="4560000" algn="ctr" rotWithShape="0">
              <a:srgbClr val="000000"/>
            </a:outerShdw>
            <a:reflection endPos="0" dist="50800" dir="5400000" sy="-100000" algn="bl" rotWithShape="0"/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blipFill>
                  <a:blip r:embed="rId12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Game </a:t>
            </a:r>
            <a:r>
              <a:rPr lang="en-US" altLang="zh-CN" sz="3200" b="1" dirty="0" err="1">
                <a:blipFill>
                  <a:blip r:embed="rId12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vui</a:t>
            </a:r>
            <a:r>
              <a:rPr lang="en-US" altLang="zh-CN" sz="3200" b="1" dirty="0">
                <a:blipFill>
                  <a:blip r:embed="rId12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A018DDB-7885-4333-4FFA-C6EF99FC977E}"/>
              </a:ext>
            </a:extLst>
          </p:cNvPr>
          <p:cNvSpPr txBox="1"/>
          <p:nvPr/>
        </p:nvSpPr>
        <p:spPr>
          <a:xfrm>
            <a:off x="2705024" y="978088"/>
            <a:ext cx="6781951" cy="1200329"/>
          </a:xfrm>
          <a:prstGeom prst="rect">
            <a:avLst/>
          </a:prstGeom>
          <a:noFill/>
          <a:effectLst>
            <a:glow rad="1727200">
              <a:schemeClr val="bg1"/>
            </a:glow>
            <a:outerShdw blurRad="304800" dist="50800" dir="4560000" algn="ctr" rotWithShape="0">
              <a:srgbClr val="000000"/>
            </a:outerShdw>
            <a:reflection endPos="0" dist="50800" dir="5400000" sy="-100000" algn="bl" rotWithShape="0"/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>
                <a:blipFill>
                  <a:blip r:embed="rId12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CÂU HÀNH TINH</a:t>
            </a:r>
            <a:endParaRPr lang="zh-CN" altLang="en-US" sz="7200" b="1" dirty="0">
              <a:blipFill>
                <a:blip r:embed="rId12"/>
                <a:stretch>
                  <a:fillRect/>
                </a:stretch>
              </a:blipFill>
              <a:effectLst>
                <a:glow rad="152400">
                  <a:schemeClr val="bg1"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UTM Showcard" panose="02040603050506020204" pitchFamily="18" charset="0"/>
              <a:ea typeface="小单纯体" panose="02010601030101010101" pitchFamily="2" charset="-122"/>
            </a:endParaRPr>
          </a:p>
        </p:txBody>
      </p:sp>
      <p:pic>
        <p:nvPicPr>
          <p:cNvPr id="3" name="图片 10">
            <a:extLst>
              <a:ext uri="{FF2B5EF4-FFF2-40B4-BE49-F238E27FC236}">
                <a16:creationId xmlns:a16="http://schemas.microsoft.com/office/drawing/2014/main" id="{6B7AECF2-3229-F042-C7FD-DBC51F758E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807" y="107387"/>
            <a:ext cx="1026221" cy="102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10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5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5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5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5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2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63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4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65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66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3" fill="hold">
                      <p:stCondLst>
                        <p:cond delay="0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8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9" fill="hold">
                      <p:stCondLst>
                        <p:cond delay="0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2" grpId="0"/>
      <p:bldP spid="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9079F8-E0A1-4BE4-8680-3D0B951BD3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5" b="18421"/>
          <a:stretch/>
        </p:blipFill>
        <p:spPr>
          <a:xfrm>
            <a:off x="2873064" y="269247"/>
            <a:ext cx="8165049" cy="1252836"/>
          </a:xfrm>
          <a:prstGeom prst="rect">
            <a:avLst/>
          </a:prstGeom>
        </p:spPr>
      </p:pic>
      <p:pic>
        <p:nvPicPr>
          <p:cNvPr id="4" name="图片 3">
            <a:hlinkClick r:id="rId4" action="ppaction://hlinksldjump"/>
            <a:extLst>
              <a:ext uri="{FF2B5EF4-FFF2-40B4-BE49-F238E27FC236}">
                <a16:creationId xmlns:a16="http://schemas.microsoft.com/office/drawing/2014/main" id="{87083116-5840-4358-9FDB-CFC25C831B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2456" r="6257" b="9825"/>
          <a:stretch/>
        </p:blipFill>
        <p:spPr>
          <a:xfrm flipH="1">
            <a:off x="-1704581" y="471168"/>
            <a:ext cx="6344653" cy="57438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ECFBFF9-B2E9-4F92-83E7-88293CEAC22C}"/>
              </a:ext>
            </a:extLst>
          </p:cNvPr>
          <p:cNvSpPr txBox="1"/>
          <p:nvPr/>
        </p:nvSpPr>
        <p:spPr>
          <a:xfrm>
            <a:off x="4284874" y="504256"/>
            <a:ext cx="63446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b="1" dirty="0"/>
              <a:t>Số 75 834 được đọc là</a:t>
            </a:r>
            <a:r>
              <a:rPr lang="en-US" sz="3600" b="1" dirty="0"/>
              <a:t>:</a:t>
            </a:r>
            <a:r>
              <a:rPr lang="en-US" sz="3600" dirty="0"/>
              <a:t> </a:t>
            </a:r>
          </a:p>
        </p:txBody>
      </p:sp>
      <p:pic>
        <p:nvPicPr>
          <p:cNvPr id="7" name="图片 4">
            <a:hlinkClick r:id="rId4" action="ppaction://hlinksldjump"/>
            <a:extLst>
              <a:ext uri="{FF2B5EF4-FFF2-40B4-BE49-F238E27FC236}">
                <a16:creationId xmlns:a16="http://schemas.microsoft.com/office/drawing/2014/main" id="{9170A6A2-60C5-467F-AC5F-D6BE78A6A95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0086" b="52268" l="38801" r="63118">
                        <a14:foregroundMark x1="49592" y1="20446" x2="47530" y2="26926"/>
                        <a14:foregroundMark x1="47050" y1="20950" x2="43741" y2="26422"/>
                        <a14:foregroundMark x1="45947" y1="22822" x2="40240" y2="31461"/>
                        <a14:foregroundMark x1="42110" y1="27358" x2="38801" y2="38157"/>
                        <a14:foregroundMark x1="51223" y1="23038" x2="57122" y2="23542"/>
                        <a14:foregroundMark x1="59329" y1="27646" x2="61391" y2="32397"/>
                        <a14:foregroundMark x1="56930" y1="26638" x2="59808" y2="30454"/>
                        <a14:foregroundMark x1="61247" y1="35493" x2="60624" y2="42909"/>
                        <a14:foregroundMark x1="61871" y1="44132" x2="61871" y2="44132"/>
                        <a14:foregroundMark x1="62686" y1="37653" x2="63165" y2="37653"/>
                        <a14:foregroundMark x1="51367" y1="36717" x2="54532" y2="33621"/>
                        <a14:foregroundMark x1="54724" y1="33621" x2="53285" y2="38589"/>
                        <a14:foregroundMark x1="54724" y1="35709" x2="49592" y2="36429"/>
                        <a14:foregroundMark x1="48681" y1="51044" x2="48681" y2="51044"/>
                        <a14:foregroundMark x1="52326" y1="51260" x2="52806" y2="52268"/>
                        <a14:foregroundMark x1="39760" y1="41973" x2="39760" y2="41973"/>
                        <a14:foregroundMark x1="58513" y1="47732" x2="58513" y2="47732"/>
                        <a14:foregroundMark x1="55492" y1="51548" x2="55492" y2="51548"/>
                        <a14:foregroundMark x1="42110" y1="45068" x2="42110" y2="45068"/>
                        <a14:backgroundMark x1="41487" y1="43844" x2="41487" y2="43844"/>
                        <a14:backgroundMark x1="41343" y1="43844" x2="39760" y2="45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74" t="18464" r="35506" b="46327"/>
          <a:stretch/>
        </p:blipFill>
        <p:spPr>
          <a:xfrm>
            <a:off x="2341983" y="4840817"/>
            <a:ext cx="1369975" cy="1230267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7816CFF7-2FB8-0CF5-B5A6-349086431D66}"/>
              </a:ext>
            </a:extLst>
          </p:cNvPr>
          <p:cNvGrpSpPr/>
          <p:nvPr/>
        </p:nvGrpSpPr>
        <p:grpSpPr>
          <a:xfrm>
            <a:off x="3711958" y="1375882"/>
            <a:ext cx="7191975" cy="1696034"/>
            <a:chOff x="3760031" y="1375882"/>
            <a:chExt cx="7191975" cy="1696034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206092B-670C-808E-FDA3-DAF99C1CE291}"/>
                </a:ext>
              </a:extLst>
            </p:cNvPr>
            <p:cNvGrpSpPr/>
            <p:nvPr/>
          </p:nvGrpSpPr>
          <p:grpSpPr>
            <a:xfrm>
              <a:off x="3760031" y="1375882"/>
              <a:ext cx="7191975" cy="1696034"/>
              <a:chOff x="3760031" y="1375882"/>
              <a:chExt cx="7191975" cy="1696034"/>
            </a:xfrm>
          </p:grpSpPr>
          <p:pic>
            <p:nvPicPr>
              <p:cNvPr id="23" name="图片 11">
                <a:extLst>
                  <a:ext uri="{FF2B5EF4-FFF2-40B4-BE49-F238E27FC236}">
                    <a16:creationId xmlns:a16="http://schemas.microsoft.com/office/drawing/2014/main" id="{9A82608D-7961-6C09-1081-45FD5BD19F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3" y="1375882"/>
                <a:ext cx="6975323" cy="1696034"/>
              </a:xfrm>
              <a:prstGeom prst="rect">
                <a:avLst/>
              </a:prstGeom>
            </p:spPr>
          </p:pic>
          <p:pic>
            <p:nvPicPr>
              <p:cNvPr id="29" name="图片 23">
                <a:extLst>
                  <a:ext uri="{FF2B5EF4-FFF2-40B4-BE49-F238E27FC236}">
                    <a16:creationId xmlns:a16="http://schemas.microsoft.com/office/drawing/2014/main" id="{953A5065-70A7-0382-3A5C-7806FB9516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33" name="文本框 18">
              <a:extLst>
                <a:ext uri="{FF2B5EF4-FFF2-40B4-BE49-F238E27FC236}">
                  <a16:creationId xmlns:a16="http://schemas.microsoft.com/office/drawing/2014/main" id="{E572BFD2-B072-16A5-C91C-2DB0A7B61A89}"/>
                </a:ext>
              </a:extLst>
            </p:cNvPr>
            <p:cNvSpPr txBox="1"/>
            <p:nvPr/>
          </p:nvSpPr>
          <p:spPr>
            <a:xfrm>
              <a:off x="4943220" y="1850715"/>
              <a:ext cx="495189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A. Bảy mươi lăm nghìn tám trăm ba mươi bốn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F8C86C3-5412-5FD2-D5A4-3B81A27D2478}"/>
              </a:ext>
            </a:extLst>
          </p:cNvPr>
          <p:cNvGrpSpPr/>
          <p:nvPr/>
        </p:nvGrpSpPr>
        <p:grpSpPr>
          <a:xfrm>
            <a:off x="4052751" y="2922338"/>
            <a:ext cx="7191975" cy="1696034"/>
            <a:chOff x="3760031" y="1375882"/>
            <a:chExt cx="7191975" cy="1696034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4EB6C3F-1EB9-59F5-B3AF-0DEEF4C11772}"/>
                </a:ext>
              </a:extLst>
            </p:cNvPr>
            <p:cNvGrpSpPr/>
            <p:nvPr/>
          </p:nvGrpSpPr>
          <p:grpSpPr>
            <a:xfrm>
              <a:off x="3760031" y="1375882"/>
              <a:ext cx="7191975" cy="1696034"/>
              <a:chOff x="3760031" y="1375882"/>
              <a:chExt cx="7191975" cy="1696034"/>
            </a:xfrm>
          </p:grpSpPr>
          <p:pic>
            <p:nvPicPr>
              <p:cNvPr id="38" name="图片 11">
                <a:extLst>
                  <a:ext uri="{FF2B5EF4-FFF2-40B4-BE49-F238E27FC236}">
                    <a16:creationId xmlns:a16="http://schemas.microsoft.com/office/drawing/2014/main" id="{055BADE7-314A-A8FE-2BFD-8482286854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3" y="1375882"/>
                <a:ext cx="6975323" cy="1696034"/>
              </a:xfrm>
              <a:prstGeom prst="rect">
                <a:avLst/>
              </a:prstGeom>
            </p:spPr>
          </p:pic>
          <p:pic>
            <p:nvPicPr>
              <p:cNvPr id="39" name="图片 23">
                <a:extLst>
                  <a:ext uri="{FF2B5EF4-FFF2-40B4-BE49-F238E27FC236}">
                    <a16:creationId xmlns:a16="http://schemas.microsoft.com/office/drawing/2014/main" id="{6240B078-CBDB-D931-0E28-7E8F626A1F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37" name="文本框 18">
              <a:extLst>
                <a:ext uri="{FF2B5EF4-FFF2-40B4-BE49-F238E27FC236}">
                  <a16:creationId xmlns:a16="http://schemas.microsoft.com/office/drawing/2014/main" id="{A905711E-D955-2827-530C-3DD84DB0AF99}"/>
                </a:ext>
              </a:extLst>
            </p:cNvPr>
            <p:cNvSpPr txBox="1"/>
            <p:nvPr/>
          </p:nvSpPr>
          <p:spPr>
            <a:xfrm>
              <a:off x="4943220" y="1850715"/>
              <a:ext cx="495189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. Bảy mươi lăm nghìn tám trăm ba mươi lăm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85A5326-5DD0-8EF5-DC3C-EF892F4B351A}"/>
              </a:ext>
            </a:extLst>
          </p:cNvPr>
          <p:cNvGrpSpPr/>
          <p:nvPr/>
        </p:nvGrpSpPr>
        <p:grpSpPr>
          <a:xfrm>
            <a:off x="4236801" y="4472171"/>
            <a:ext cx="7191975" cy="1696034"/>
            <a:chOff x="3760031" y="1375882"/>
            <a:chExt cx="7191975" cy="1696034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BC3ADBC7-FAC2-A7C9-C803-53B11ED27CFD}"/>
                </a:ext>
              </a:extLst>
            </p:cNvPr>
            <p:cNvGrpSpPr/>
            <p:nvPr/>
          </p:nvGrpSpPr>
          <p:grpSpPr>
            <a:xfrm>
              <a:off x="3760031" y="1375882"/>
              <a:ext cx="7191975" cy="1696034"/>
              <a:chOff x="3760031" y="1375882"/>
              <a:chExt cx="7191975" cy="1696034"/>
            </a:xfrm>
          </p:grpSpPr>
          <p:pic>
            <p:nvPicPr>
              <p:cNvPr id="45" name="图片 11">
                <a:extLst>
                  <a:ext uri="{FF2B5EF4-FFF2-40B4-BE49-F238E27FC236}">
                    <a16:creationId xmlns:a16="http://schemas.microsoft.com/office/drawing/2014/main" id="{65AA04CF-47EE-E121-42FF-004330B96D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3" y="1375882"/>
                <a:ext cx="6975323" cy="1696034"/>
              </a:xfrm>
              <a:prstGeom prst="rect">
                <a:avLst/>
              </a:prstGeom>
            </p:spPr>
          </p:pic>
          <p:pic>
            <p:nvPicPr>
              <p:cNvPr id="46" name="图片 23">
                <a:extLst>
                  <a:ext uri="{FF2B5EF4-FFF2-40B4-BE49-F238E27FC236}">
                    <a16:creationId xmlns:a16="http://schemas.microsoft.com/office/drawing/2014/main" id="{9B3347EF-5630-76AF-5935-D75FB3E6F1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44" name="文本框 18">
              <a:extLst>
                <a:ext uri="{FF2B5EF4-FFF2-40B4-BE49-F238E27FC236}">
                  <a16:creationId xmlns:a16="http://schemas.microsoft.com/office/drawing/2014/main" id="{60D7FC61-48AD-C43E-BE79-DE681EC8DFF5}"/>
                </a:ext>
              </a:extLst>
            </p:cNvPr>
            <p:cNvSpPr txBox="1"/>
            <p:nvPr/>
          </p:nvSpPr>
          <p:spPr>
            <a:xfrm>
              <a:off x="4943220" y="1850715"/>
              <a:ext cx="4951894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C. Bảy mươi lăm nghìn tám trăm bốn mươi ba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48767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12 0.00162 C -0.01354 0.00486 -0.02696 0.0088 -0.03021 0.00046 C -0.0336 -0.0044 -0.03685 -0.02083 -0.03633 -0.03518 C -0.03581 -0.04954 -0.03581 -0.0706 -0.02526 -0.09005 C -0.01524 -0.10926 0.02213 -0.14074 0.02539 -0.15069 C 0.02643 -0.15833 0.08216 -0.18981 0.07773 -0.19259 " pathEditMode="relative" rAng="0" ptsTypes="AAAAAA">
                                      <p:cBhvr>
                                        <p:cTn id="7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95" y="-9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9079F8-E0A1-4BE4-8680-3D0B951BD3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5" b="18421"/>
          <a:stretch/>
        </p:blipFill>
        <p:spPr>
          <a:xfrm>
            <a:off x="281330" y="878244"/>
            <a:ext cx="9301066" cy="1506985"/>
          </a:xfrm>
          <a:prstGeom prst="rect">
            <a:avLst/>
          </a:prstGeom>
        </p:spPr>
      </p:pic>
      <p:pic>
        <p:nvPicPr>
          <p:cNvPr id="4" name="图片 3">
            <a:hlinkClick r:id="rId4" action="ppaction://hlinksldjump"/>
            <a:extLst>
              <a:ext uri="{FF2B5EF4-FFF2-40B4-BE49-F238E27FC236}">
                <a16:creationId xmlns:a16="http://schemas.microsoft.com/office/drawing/2014/main" id="{87083116-5840-4358-9FDB-CFC25C831B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2456" r="6257" b="9825"/>
          <a:stretch/>
        </p:blipFill>
        <p:spPr>
          <a:xfrm>
            <a:off x="7512731" y="403831"/>
            <a:ext cx="6344653" cy="57438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ECFBFF9-B2E9-4F92-83E7-88293CEAC22C}"/>
              </a:ext>
            </a:extLst>
          </p:cNvPr>
          <p:cNvSpPr txBox="1"/>
          <p:nvPr/>
        </p:nvSpPr>
        <p:spPr>
          <a:xfrm>
            <a:off x="1361206" y="1291822"/>
            <a:ext cx="8221190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96000"/>
              </a:lnSpc>
              <a:defRPr sz="4000" b="1" spc="-60">
                <a:solidFill>
                  <a:srgbClr val="FFC00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UVN Ba Le" panose="04030605060802020503" pitchFamily="82" charset="0"/>
                <a:ea typeface="小单纯体" panose="02010601030101010101" pitchFamily="2" charset="-122"/>
              </a:defRPr>
            </a:lvl1pPr>
          </a:lstStyle>
          <a:p>
            <a:r>
              <a:rPr lang="vi-VN" altLang="zh-CN" dirty="0">
                <a:solidFill>
                  <a:schemeClr val="accent2">
                    <a:lumMod val="75000"/>
                  </a:schemeClr>
                </a:solidFill>
              </a:rPr>
              <a:t>Số 56 089 được viết thành tổng là: </a:t>
            </a:r>
            <a:endParaRPr lang="zh-CN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7" name="图片 2">
            <a:extLst>
              <a:ext uri="{FF2B5EF4-FFF2-40B4-BE49-F238E27FC236}">
                <a16:creationId xmlns:a16="http://schemas.microsoft.com/office/drawing/2014/main" id="{E68FB3ED-49A2-4519-B432-D7EEF26D10D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7" r="48496" b="35370"/>
          <a:stretch/>
        </p:blipFill>
        <p:spPr>
          <a:xfrm>
            <a:off x="8634049" y="4578026"/>
            <a:ext cx="1494625" cy="152621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DA1133F-D9C4-4452-2DCE-CE82DA87ABAC}"/>
              </a:ext>
            </a:extLst>
          </p:cNvPr>
          <p:cNvGrpSpPr/>
          <p:nvPr/>
        </p:nvGrpSpPr>
        <p:grpSpPr>
          <a:xfrm>
            <a:off x="320756" y="2288158"/>
            <a:ext cx="7191974" cy="1269047"/>
            <a:chOff x="3760031" y="1472858"/>
            <a:chExt cx="7401123" cy="126904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086301E-03B8-20A1-4AD4-62D5B388BD92}"/>
                </a:ext>
              </a:extLst>
            </p:cNvPr>
            <p:cNvGrpSpPr/>
            <p:nvPr/>
          </p:nvGrpSpPr>
          <p:grpSpPr>
            <a:xfrm>
              <a:off x="3760031" y="1472858"/>
              <a:ext cx="7401123" cy="1269047"/>
              <a:chOff x="3760031" y="1472858"/>
              <a:chExt cx="7401123" cy="1269047"/>
            </a:xfrm>
          </p:grpSpPr>
          <p:pic>
            <p:nvPicPr>
              <p:cNvPr id="6" name="图片 11">
                <a:extLst>
                  <a:ext uri="{FF2B5EF4-FFF2-40B4-BE49-F238E27FC236}">
                    <a16:creationId xmlns:a16="http://schemas.microsoft.com/office/drawing/2014/main" id="{C12E9EE7-56CF-27BE-C724-9A046F891F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4185831" y="1472858"/>
                <a:ext cx="6975323" cy="1269047"/>
              </a:xfrm>
              <a:prstGeom prst="rect">
                <a:avLst/>
              </a:prstGeom>
            </p:spPr>
          </p:pic>
          <p:pic>
            <p:nvPicPr>
              <p:cNvPr id="11" name="图片 23">
                <a:extLst>
                  <a:ext uri="{FF2B5EF4-FFF2-40B4-BE49-F238E27FC236}">
                    <a16:creationId xmlns:a16="http://schemas.microsoft.com/office/drawing/2014/main" id="{201342D6-16C8-0291-4240-8859409BA3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5" name="文本框 18">
              <a:extLst>
                <a:ext uri="{FF2B5EF4-FFF2-40B4-BE49-F238E27FC236}">
                  <a16:creationId xmlns:a16="http://schemas.microsoft.com/office/drawing/2014/main" id="{D3F9BBC2-A21F-08FA-0F98-8F5685564B69}"/>
                </a:ext>
              </a:extLst>
            </p:cNvPr>
            <p:cNvSpPr txBox="1"/>
            <p:nvPr/>
          </p:nvSpPr>
          <p:spPr>
            <a:xfrm>
              <a:off x="4943220" y="1850715"/>
              <a:ext cx="49518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A.  5000 + 600 + 80 + 9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C1A1EF3-8CDE-9915-E485-7740CCDF961B}"/>
              </a:ext>
            </a:extLst>
          </p:cNvPr>
          <p:cNvGrpSpPr/>
          <p:nvPr/>
        </p:nvGrpSpPr>
        <p:grpSpPr>
          <a:xfrm>
            <a:off x="303492" y="3642340"/>
            <a:ext cx="7209238" cy="1269047"/>
            <a:chOff x="3760031" y="1375882"/>
            <a:chExt cx="7191975" cy="1269047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F005FEF-E690-70A0-B201-4DE353843E42}"/>
                </a:ext>
              </a:extLst>
            </p:cNvPr>
            <p:cNvGrpSpPr/>
            <p:nvPr/>
          </p:nvGrpSpPr>
          <p:grpSpPr>
            <a:xfrm>
              <a:off x="3760031" y="1375882"/>
              <a:ext cx="7191975" cy="1269047"/>
              <a:chOff x="3760031" y="1375882"/>
              <a:chExt cx="7191975" cy="1269047"/>
            </a:xfrm>
          </p:grpSpPr>
          <p:pic>
            <p:nvPicPr>
              <p:cNvPr id="27" name="图片 11">
                <a:extLst>
                  <a:ext uri="{FF2B5EF4-FFF2-40B4-BE49-F238E27FC236}">
                    <a16:creationId xmlns:a16="http://schemas.microsoft.com/office/drawing/2014/main" id="{B4C3EC4D-2AEE-1F14-C34C-48BAF500F5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3" y="1375882"/>
                <a:ext cx="6975323" cy="1269047"/>
              </a:xfrm>
              <a:prstGeom prst="rect">
                <a:avLst/>
              </a:prstGeom>
            </p:spPr>
          </p:pic>
          <p:pic>
            <p:nvPicPr>
              <p:cNvPr id="28" name="图片 23">
                <a:extLst>
                  <a:ext uri="{FF2B5EF4-FFF2-40B4-BE49-F238E27FC236}">
                    <a16:creationId xmlns:a16="http://schemas.microsoft.com/office/drawing/2014/main" id="{D0DA1D65-C08A-0297-026B-EC96C77E282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26" name="文本框 18">
              <a:extLst>
                <a:ext uri="{FF2B5EF4-FFF2-40B4-BE49-F238E27FC236}">
                  <a16:creationId xmlns:a16="http://schemas.microsoft.com/office/drawing/2014/main" id="{DD55E09F-E811-53A7-5320-EEAC6825A9F2}"/>
                </a:ext>
              </a:extLst>
            </p:cNvPr>
            <p:cNvSpPr txBox="1"/>
            <p:nvPr/>
          </p:nvSpPr>
          <p:spPr>
            <a:xfrm>
              <a:off x="5424777" y="1846833"/>
              <a:ext cx="49518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B. 5000 + 6000 + 800 + 9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E3B1454-3A55-2C2F-107C-D5C89A355B1D}"/>
              </a:ext>
            </a:extLst>
          </p:cNvPr>
          <p:cNvGrpSpPr/>
          <p:nvPr/>
        </p:nvGrpSpPr>
        <p:grpSpPr>
          <a:xfrm>
            <a:off x="178979" y="5072023"/>
            <a:ext cx="7210084" cy="1194723"/>
            <a:chOff x="3760031" y="1375882"/>
            <a:chExt cx="7191975" cy="1194723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F0CBE74-4988-55BD-D39A-DE83000C150A}"/>
                </a:ext>
              </a:extLst>
            </p:cNvPr>
            <p:cNvGrpSpPr/>
            <p:nvPr/>
          </p:nvGrpSpPr>
          <p:grpSpPr>
            <a:xfrm>
              <a:off x="3760031" y="1375882"/>
              <a:ext cx="7191975" cy="1194723"/>
              <a:chOff x="3760031" y="1375882"/>
              <a:chExt cx="7191975" cy="1194723"/>
            </a:xfrm>
          </p:grpSpPr>
          <p:pic>
            <p:nvPicPr>
              <p:cNvPr id="32" name="图片 11">
                <a:extLst>
                  <a:ext uri="{FF2B5EF4-FFF2-40B4-BE49-F238E27FC236}">
                    <a16:creationId xmlns:a16="http://schemas.microsoft.com/office/drawing/2014/main" id="{4A2009C3-D5FD-1464-1468-F5680F1088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3" y="1375882"/>
                <a:ext cx="6975323" cy="1194723"/>
              </a:xfrm>
              <a:prstGeom prst="rect">
                <a:avLst/>
              </a:prstGeom>
            </p:spPr>
          </p:pic>
          <p:pic>
            <p:nvPicPr>
              <p:cNvPr id="33" name="图片 23">
                <a:extLst>
                  <a:ext uri="{FF2B5EF4-FFF2-40B4-BE49-F238E27FC236}">
                    <a16:creationId xmlns:a16="http://schemas.microsoft.com/office/drawing/2014/main" id="{DE2385F8-9DA8-7784-AFAC-34C7A7E1E96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760031" y="1557993"/>
                <a:ext cx="1220693" cy="853697"/>
              </a:xfrm>
              <a:prstGeom prst="rect">
                <a:avLst/>
              </a:prstGeom>
            </p:spPr>
          </p:pic>
        </p:grpSp>
        <p:sp>
          <p:nvSpPr>
            <p:cNvPr id="31" name="文本框 18">
              <a:extLst>
                <a:ext uri="{FF2B5EF4-FFF2-40B4-BE49-F238E27FC236}">
                  <a16:creationId xmlns:a16="http://schemas.microsoft.com/office/drawing/2014/main" id="{4824007B-7F24-299E-716A-C08A97067743}"/>
                </a:ext>
              </a:extLst>
            </p:cNvPr>
            <p:cNvSpPr txBox="1"/>
            <p:nvPr/>
          </p:nvSpPr>
          <p:spPr>
            <a:xfrm>
              <a:off x="4943220" y="1850715"/>
              <a:ext cx="495189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C. 50000 + 6000 + 80 + 9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8670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C -0.00586 -0.00023 0.00768 0.00093 0.00313 0.00139 C 0.00026 0.00186 0.00026 0.00209 -0.00625 0.00232 C -0.01315 0.00278 -0.00872 0.00278 -0.02213 0.00348 C -0.03542 0.00417 -0.08333 0.00556 -0.08646 0.00602 C -0.09114 0.00625 -0.17734 0.00834 -0.1832 0.00857 " pathEditMode="relative" rAng="0" ptsTypes="AAAAAA">
                                      <p:cBhvr>
                                        <p:cTn id="8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958" y="4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9079F8-E0A1-4BE4-8680-3D0B951BD3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5" b="18421"/>
          <a:stretch/>
        </p:blipFill>
        <p:spPr>
          <a:xfrm>
            <a:off x="2451205" y="677171"/>
            <a:ext cx="9318936" cy="2086504"/>
          </a:xfrm>
          <a:prstGeom prst="rect">
            <a:avLst/>
          </a:prstGeom>
        </p:spPr>
      </p:pic>
      <p:pic>
        <p:nvPicPr>
          <p:cNvPr id="4" name="图片 3">
            <a:hlinkClick r:id="rId4" action="ppaction://hlinksldjump"/>
            <a:extLst>
              <a:ext uri="{FF2B5EF4-FFF2-40B4-BE49-F238E27FC236}">
                <a16:creationId xmlns:a16="http://schemas.microsoft.com/office/drawing/2014/main" id="{87083116-5840-4358-9FDB-CFC25C831B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2456" r="6257" b="9825"/>
          <a:stretch/>
        </p:blipFill>
        <p:spPr>
          <a:xfrm flipH="1">
            <a:off x="-1691881" y="142488"/>
            <a:ext cx="6344653" cy="57438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ECFBFF9-B2E9-4F92-83E7-88293CEAC22C}"/>
              </a:ext>
            </a:extLst>
          </p:cNvPr>
          <p:cNvSpPr txBox="1"/>
          <p:nvPr/>
        </p:nvSpPr>
        <p:spPr>
          <a:xfrm>
            <a:off x="3134117" y="924579"/>
            <a:ext cx="7953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600" b="1" dirty="0"/>
              <a:t>Chọn số lớn nhất trong các số sau:</a:t>
            </a:r>
          </a:p>
          <a:p>
            <a:pPr algn="ctr"/>
            <a:r>
              <a:rPr lang="vi-VN" sz="3600" b="1" dirty="0"/>
              <a:t>45 678, 56 789, 67 890, 78 901</a:t>
            </a:r>
          </a:p>
        </p:txBody>
      </p:sp>
      <p:pic>
        <p:nvPicPr>
          <p:cNvPr id="7" name="图片 4">
            <a:hlinkClick r:id="rId4" action="ppaction://hlinksldjump"/>
            <a:extLst>
              <a:ext uri="{FF2B5EF4-FFF2-40B4-BE49-F238E27FC236}">
                <a16:creationId xmlns:a16="http://schemas.microsoft.com/office/drawing/2014/main" id="{9170A6A2-60C5-467F-AC5F-D6BE78A6A95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0086" b="52268" l="38801" r="63118">
                        <a14:foregroundMark x1="49592" y1="20446" x2="47530" y2="26926"/>
                        <a14:foregroundMark x1="47050" y1="20950" x2="43741" y2="26422"/>
                        <a14:foregroundMark x1="45947" y1="22822" x2="40240" y2="31461"/>
                        <a14:foregroundMark x1="42110" y1="27358" x2="38801" y2="38157"/>
                        <a14:foregroundMark x1="51223" y1="23038" x2="57122" y2="23542"/>
                        <a14:foregroundMark x1="59329" y1="27646" x2="61391" y2="32397"/>
                        <a14:foregroundMark x1="56930" y1="26638" x2="59808" y2="30454"/>
                        <a14:foregroundMark x1="61247" y1="35493" x2="60624" y2="42909"/>
                        <a14:foregroundMark x1="61871" y1="44132" x2="61871" y2="44132"/>
                        <a14:foregroundMark x1="62686" y1="37653" x2="63165" y2="37653"/>
                        <a14:foregroundMark x1="51367" y1="36717" x2="54532" y2="33621"/>
                        <a14:foregroundMark x1="54724" y1="33621" x2="53285" y2="38589"/>
                        <a14:foregroundMark x1="54724" y1="35709" x2="49592" y2="36429"/>
                        <a14:foregroundMark x1="48681" y1="51044" x2="48681" y2="51044"/>
                        <a14:foregroundMark x1="52326" y1="51260" x2="52806" y2="52268"/>
                        <a14:foregroundMark x1="39760" y1="41973" x2="39760" y2="41973"/>
                        <a14:foregroundMark x1="58513" y1="47732" x2="58513" y2="47732"/>
                        <a14:foregroundMark x1="55492" y1="51548" x2="55492" y2="51548"/>
                        <a14:foregroundMark x1="42110" y1="45068" x2="42110" y2="45068"/>
                        <a14:backgroundMark x1="41487" y1="43844" x2="41487" y2="43844"/>
                        <a14:backgroundMark x1="41343" y1="43844" x2="39760" y2="457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8374" t="18464" r="35506" b="46327"/>
          <a:stretch/>
        </p:blipFill>
        <p:spPr>
          <a:xfrm>
            <a:off x="2126295" y="4544286"/>
            <a:ext cx="1369975" cy="1230267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7816CFF7-2FB8-0CF5-B5A6-349086431D66}"/>
              </a:ext>
            </a:extLst>
          </p:cNvPr>
          <p:cNvGrpSpPr/>
          <p:nvPr/>
        </p:nvGrpSpPr>
        <p:grpSpPr>
          <a:xfrm>
            <a:off x="3581785" y="2591681"/>
            <a:ext cx="3799400" cy="1459756"/>
            <a:chOff x="3113099" y="1375882"/>
            <a:chExt cx="5093880" cy="145975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206092B-670C-808E-FDA3-DAF99C1CE291}"/>
                </a:ext>
              </a:extLst>
            </p:cNvPr>
            <p:cNvGrpSpPr/>
            <p:nvPr/>
          </p:nvGrpSpPr>
          <p:grpSpPr>
            <a:xfrm>
              <a:off x="3113099" y="1375882"/>
              <a:ext cx="5093880" cy="1459756"/>
              <a:chOff x="3113099" y="1375882"/>
              <a:chExt cx="5093880" cy="1459756"/>
            </a:xfrm>
          </p:grpSpPr>
          <p:pic>
            <p:nvPicPr>
              <p:cNvPr id="23" name="图片 11">
                <a:extLst>
                  <a:ext uri="{FF2B5EF4-FFF2-40B4-BE49-F238E27FC236}">
                    <a16:creationId xmlns:a16="http://schemas.microsoft.com/office/drawing/2014/main" id="{9A82608D-7961-6C09-1081-45FD5BD19FD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4230295" cy="1459756"/>
              </a:xfrm>
              <a:prstGeom prst="rect">
                <a:avLst/>
              </a:prstGeom>
            </p:spPr>
          </p:pic>
          <p:pic>
            <p:nvPicPr>
              <p:cNvPr id="29" name="图片 23">
                <a:extLst>
                  <a:ext uri="{FF2B5EF4-FFF2-40B4-BE49-F238E27FC236}">
                    <a16:creationId xmlns:a16="http://schemas.microsoft.com/office/drawing/2014/main" id="{953A5065-70A7-0382-3A5C-7806FB9516B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33" name="文本框 18">
              <a:extLst>
                <a:ext uri="{FF2B5EF4-FFF2-40B4-BE49-F238E27FC236}">
                  <a16:creationId xmlns:a16="http://schemas.microsoft.com/office/drawing/2014/main" id="{E572BFD2-B072-16A5-C91C-2DB0A7B61A89}"/>
                </a:ext>
              </a:extLst>
            </p:cNvPr>
            <p:cNvSpPr txBox="1"/>
            <p:nvPr/>
          </p:nvSpPr>
          <p:spPr>
            <a:xfrm>
              <a:off x="4943221" y="1850715"/>
              <a:ext cx="26551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A. 45 678 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6C76E57-BDAA-4BD2-CF8C-5FE6EC9276B7}"/>
              </a:ext>
            </a:extLst>
          </p:cNvPr>
          <p:cNvGrpSpPr/>
          <p:nvPr/>
        </p:nvGrpSpPr>
        <p:grpSpPr>
          <a:xfrm>
            <a:off x="8141486" y="2705190"/>
            <a:ext cx="3799400" cy="1402473"/>
            <a:chOff x="3113099" y="1375882"/>
            <a:chExt cx="5093880" cy="140247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60A3C07-D87D-BF47-FB28-EFBAE29862E4}"/>
                </a:ext>
              </a:extLst>
            </p:cNvPr>
            <p:cNvGrpSpPr/>
            <p:nvPr/>
          </p:nvGrpSpPr>
          <p:grpSpPr>
            <a:xfrm>
              <a:off x="3113099" y="1375882"/>
              <a:ext cx="5093880" cy="1402473"/>
              <a:chOff x="3113099" y="1375882"/>
              <a:chExt cx="5093880" cy="1402473"/>
            </a:xfrm>
          </p:grpSpPr>
          <p:pic>
            <p:nvPicPr>
              <p:cNvPr id="6" name="图片 11">
                <a:extLst>
                  <a:ext uri="{FF2B5EF4-FFF2-40B4-BE49-F238E27FC236}">
                    <a16:creationId xmlns:a16="http://schemas.microsoft.com/office/drawing/2014/main" id="{0B3A0806-414C-E65F-7AD5-D960AC4909C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4230295" cy="1402473"/>
              </a:xfrm>
              <a:prstGeom prst="rect">
                <a:avLst/>
              </a:prstGeom>
            </p:spPr>
          </p:pic>
          <p:pic>
            <p:nvPicPr>
              <p:cNvPr id="9" name="图片 23">
                <a:extLst>
                  <a:ext uri="{FF2B5EF4-FFF2-40B4-BE49-F238E27FC236}">
                    <a16:creationId xmlns:a16="http://schemas.microsoft.com/office/drawing/2014/main" id="{2D7E8B7C-E6F9-D5DB-8569-8817F51A79B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5" name="文本框 18">
              <a:extLst>
                <a:ext uri="{FF2B5EF4-FFF2-40B4-BE49-F238E27FC236}">
                  <a16:creationId xmlns:a16="http://schemas.microsoft.com/office/drawing/2014/main" id="{02FD7D30-E872-01CF-EA10-4B1B28FB49A4}"/>
                </a:ext>
              </a:extLst>
            </p:cNvPr>
            <p:cNvSpPr txBox="1"/>
            <p:nvPr/>
          </p:nvSpPr>
          <p:spPr>
            <a:xfrm>
              <a:off x="4943221" y="1850715"/>
              <a:ext cx="26551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C. 67 890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4764875-22A1-5489-D36F-CA1FE85C6AB6}"/>
              </a:ext>
            </a:extLst>
          </p:cNvPr>
          <p:cNvGrpSpPr/>
          <p:nvPr/>
        </p:nvGrpSpPr>
        <p:grpSpPr>
          <a:xfrm>
            <a:off x="3765230" y="4657115"/>
            <a:ext cx="3799400" cy="1402473"/>
            <a:chOff x="3113099" y="1375882"/>
            <a:chExt cx="5093880" cy="140247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20E081F-35E5-8DB7-8EB6-124EC24F3134}"/>
                </a:ext>
              </a:extLst>
            </p:cNvPr>
            <p:cNvGrpSpPr/>
            <p:nvPr/>
          </p:nvGrpSpPr>
          <p:grpSpPr>
            <a:xfrm>
              <a:off x="3113099" y="1375882"/>
              <a:ext cx="5093880" cy="1402473"/>
              <a:chOff x="3113099" y="1375882"/>
              <a:chExt cx="5093880" cy="1402473"/>
            </a:xfrm>
          </p:grpSpPr>
          <p:pic>
            <p:nvPicPr>
              <p:cNvPr id="14" name="图片 11">
                <a:extLst>
                  <a:ext uri="{FF2B5EF4-FFF2-40B4-BE49-F238E27FC236}">
                    <a16:creationId xmlns:a16="http://schemas.microsoft.com/office/drawing/2014/main" id="{E83B4E09-C831-C7EE-262F-F4A042B5C6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4230295" cy="1402473"/>
              </a:xfrm>
              <a:prstGeom prst="rect">
                <a:avLst/>
              </a:prstGeom>
            </p:spPr>
          </p:pic>
          <p:pic>
            <p:nvPicPr>
              <p:cNvPr id="15" name="图片 23">
                <a:extLst>
                  <a:ext uri="{FF2B5EF4-FFF2-40B4-BE49-F238E27FC236}">
                    <a16:creationId xmlns:a16="http://schemas.microsoft.com/office/drawing/2014/main" id="{3B3DDEE4-5A8E-AE43-9937-744F0604D1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13" name="文本框 18">
              <a:extLst>
                <a:ext uri="{FF2B5EF4-FFF2-40B4-BE49-F238E27FC236}">
                  <a16:creationId xmlns:a16="http://schemas.microsoft.com/office/drawing/2014/main" id="{FB9C63A2-B19A-843A-03AE-B4F78AC412E1}"/>
                </a:ext>
              </a:extLst>
            </p:cNvPr>
            <p:cNvSpPr txBox="1"/>
            <p:nvPr/>
          </p:nvSpPr>
          <p:spPr>
            <a:xfrm>
              <a:off x="4943221" y="1850715"/>
              <a:ext cx="26551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. 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56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78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9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8DFB10B-4C3D-40CA-2B8B-892A5BED0D0F}"/>
              </a:ext>
            </a:extLst>
          </p:cNvPr>
          <p:cNvGrpSpPr/>
          <p:nvPr/>
        </p:nvGrpSpPr>
        <p:grpSpPr>
          <a:xfrm>
            <a:off x="8141486" y="4684963"/>
            <a:ext cx="3799400" cy="1402473"/>
            <a:chOff x="3113099" y="1375882"/>
            <a:chExt cx="5093880" cy="140247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F0F7E02-948A-1754-400B-2F9EF10FC35E}"/>
                </a:ext>
              </a:extLst>
            </p:cNvPr>
            <p:cNvGrpSpPr/>
            <p:nvPr/>
          </p:nvGrpSpPr>
          <p:grpSpPr>
            <a:xfrm>
              <a:off x="3113099" y="1375882"/>
              <a:ext cx="5093880" cy="1402473"/>
              <a:chOff x="3113099" y="1375882"/>
              <a:chExt cx="5093880" cy="1402473"/>
            </a:xfrm>
          </p:grpSpPr>
          <p:pic>
            <p:nvPicPr>
              <p:cNvPr id="19" name="图片 11">
                <a:extLst>
                  <a:ext uri="{FF2B5EF4-FFF2-40B4-BE49-F238E27FC236}">
                    <a16:creationId xmlns:a16="http://schemas.microsoft.com/office/drawing/2014/main" id="{435A9DDC-C90E-C7E0-A16A-92B89CD355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4230295" cy="1402473"/>
              </a:xfrm>
              <a:prstGeom prst="rect">
                <a:avLst/>
              </a:prstGeom>
            </p:spPr>
          </p:pic>
          <p:pic>
            <p:nvPicPr>
              <p:cNvPr id="20" name="图片 23">
                <a:extLst>
                  <a:ext uri="{FF2B5EF4-FFF2-40B4-BE49-F238E27FC236}">
                    <a16:creationId xmlns:a16="http://schemas.microsoft.com/office/drawing/2014/main" id="{61BBCCB9-1E2F-D54A-D81D-5279498AB8E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18" name="文本框 18">
              <a:extLst>
                <a:ext uri="{FF2B5EF4-FFF2-40B4-BE49-F238E27FC236}">
                  <a16:creationId xmlns:a16="http://schemas.microsoft.com/office/drawing/2014/main" id="{9041029E-FA7F-72EA-DFF0-6CA6C2AC990B}"/>
                </a:ext>
              </a:extLst>
            </p:cNvPr>
            <p:cNvSpPr txBox="1"/>
            <p:nvPr/>
          </p:nvSpPr>
          <p:spPr>
            <a:xfrm>
              <a:off x="4943221" y="1850715"/>
              <a:ext cx="265513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C. 78 901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46049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8815 0.0051 C 0.06797 0.0051 0.00677 0.00533 -0.00807 0.0051 C -0.02344 0.00487 -0.03828 0.0044 -0.03594 0.00394 C -0.03359 0.00325 -0.03359 0.00255 0.01458 0.00209 C 0.06029 0.00139 0.23073 0.00024 0.24557 -4.81481E-6 C 0.25026 -0.00023 0.50443 -0.00138 0.48424 -0.00138 " pathEditMode="relative" rAng="0" ptsTypes="AAAAAA">
                                      <p:cBhvr>
                                        <p:cTn id="6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633" y="-324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F9079F8-E0A1-4BE4-8680-3D0B951BD31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05" b="18421"/>
          <a:stretch/>
        </p:blipFill>
        <p:spPr>
          <a:xfrm>
            <a:off x="3567740" y="1039948"/>
            <a:ext cx="8141660" cy="1480433"/>
          </a:xfrm>
          <a:prstGeom prst="rect">
            <a:avLst/>
          </a:prstGeom>
        </p:spPr>
      </p:pic>
      <p:pic>
        <p:nvPicPr>
          <p:cNvPr id="4" name="图片 3">
            <a:hlinkClick r:id="rId4" action="ppaction://hlinksldjump"/>
            <a:extLst>
              <a:ext uri="{FF2B5EF4-FFF2-40B4-BE49-F238E27FC236}">
                <a16:creationId xmlns:a16="http://schemas.microsoft.com/office/drawing/2014/main" id="{87083116-5840-4358-9FDB-CFC25C831BC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5" t="12456" r="6257" b="9825"/>
          <a:stretch/>
        </p:blipFill>
        <p:spPr>
          <a:xfrm flipH="1">
            <a:off x="-1642252" y="330200"/>
            <a:ext cx="6344653" cy="5743899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AECFBFF9-B2E9-4F92-83E7-88293CEAC22C}"/>
              </a:ext>
            </a:extLst>
          </p:cNvPr>
          <p:cNvSpPr txBox="1"/>
          <p:nvPr/>
        </p:nvSpPr>
        <p:spPr>
          <a:xfrm>
            <a:off x="4135877" y="1364925"/>
            <a:ext cx="7744822" cy="624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just">
              <a:lnSpc>
                <a:spcPct val="96000"/>
              </a:lnSpc>
              <a:defRPr sz="4000" b="1" spc="-60">
                <a:solidFill>
                  <a:srgbClr val="FFC00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UVN Ba Le" panose="04030605060802020503" pitchFamily="82" charset="0"/>
                <a:ea typeface="小单纯体" panose="02010601030101010101" pitchFamily="2" charset="-122"/>
              </a:defRPr>
            </a:lvl1pPr>
          </a:lstStyle>
          <a:p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Chữ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số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7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trong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số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74 258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có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giá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trị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CN" sz="3600" dirty="0" err="1">
                <a:solidFill>
                  <a:schemeClr val="accent2">
                    <a:lumMod val="75000"/>
                  </a:schemeClr>
                </a:solidFill>
              </a:rPr>
              <a:t>là</a:t>
            </a:r>
            <a:r>
              <a:rPr lang="en-US" altLang="zh-CN" sz="3600" dirty="0">
                <a:solidFill>
                  <a:schemeClr val="accent2">
                    <a:lumMod val="75000"/>
                  </a:schemeClr>
                </a:solidFill>
              </a:rPr>
              <a:t>: </a:t>
            </a:r>
            <a:endParaRPr lang="zh-CN" altLang="en-US" sz="36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图片 2">
            <a:extLst>
              <a:ext uri="{FF2B5EF4-FFF2-40B4-BE49-F238E27FC236}">
                <a16:creationId xmlns:a16="http://schemas.microsoft.com/office/drawing/2014/main" id="{F27ABD28-EE2E-4A66-86A1-36C96D24E49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837" t="64949" r="18867"/>
          <a:stretch/>
        </p:blipFill>
        <p:spPr>
          <a:xfrm>
            <a:off x="2142238" y="4712324"/>
            <a:ext cx="1273552" cy="122985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C4007A8-ECF4-7C28-B595-D0D56A107379}"/>
              </a:ext>
            </a:extLst>
          </p:cNvPr>
          <p:cNvGrpSpPr/>
          <p:nvPr/>
        </p:nvGrpSpPr>
        <p:grpSpPr>
          <a:xfrm>
            <a:off x="4587617" y="3017072"/>
            <a:ext cx="3186580" cy="1043696"/>
            <a:chOff x="3113099" y="1375882"/>
            <a:chExt cx="4272268" cy="125438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30A558F-D949-9671-6B26-8B5458674161}"/>
                </a:ext>
              </a:extLst>
            </p:cNvPr>
            <p:cNvGrpSpPr/>
            <p:nvPr/>
          </p:nvGrpSpPr>
          <p:grpSpPr>
            <a:xfrm>
              <a:off x="3113099" y="1375882"/>
              <a:ext cx="4272268" cy="1254383"/>
              <a:chOff x="3113099" y="1375882"/>
              <a:chExt cx="4272268" cy="1254383"/>
            </a:xfrm>
          </p:grpSpPr>
          <p:pic>
            <p:nvPicPr>
              <p:cNvPr id="6" name="图片 11">
                <a:extLst>
                  <a:ext uri="{FF2B5EF4-FFF2-40B4-BE49-F238E27FC236}">
                    <a16:creationId xmlns:a16="http://schemas.microsoft.com/office/drawing/2014/main" id="{5958255F-5C1B-5F18-A4AE-B9C8F827E6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3408683" cy="1254383"/>
              </a:xfrm>
              <a:prstGeom prst="rect">
                <a:avLst/>
              </a:prstGeom>
            </p:spPr>
          </p:pic>
          <p:pic>
            <p:nvPicPr>
              <p:cNvPr id="11" name="图片 23">
                <a:extLst>
                  <a:ext uri="{FF2B5EF4-FFF2-40B4-BE49-F238E27FC236}">
                    <a16:creationId xmlns:a16="http://schemas.microsoft.com/office/drawing/2014/main" id="{AB50B52D-73C2-C3DF-BD05-ADCDBB1015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5" name="文本框 18">
              <a:extLst>
                <a:ext uri="{FF2B5EF4-FFF2-40B4-BE49-F238E27FC236}">
                  <a16:creationId xmlns:a16="http://schemas.microsoft.com/office/drawing/2014/main" id="{A4EB592C-70B4-CD2F-A488-CABA7C6A4785}"/>
                </a:ext>
              </a:extLst>
            </p:cNvPr>
            <p:cNvSpPr txBox="1"/>
            <p:nvPr/>
          </p:nvSpPr>
          <p:spPr>
            <a:xfrm>
              <a:off x="4616560" y="1725465"/>
              <a:ext cx="2655135" cy="7028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A. 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 70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10738B-A8B8-CCA8-7021-F53F4A28D45C}"/>
              </a:ext>
            </a:extLst>
          </p:cNvPr>
          <p:cNvGrpSpPr/>
          <p:nvPr/>
        </p:nvGrpSpPr>
        <p:grpSpPr>
          <a:xfrm>
            <a:off x="8223319" y="2983031"/>
            <a:ext cx="3390680" cy="1254383"/>
            <a:chOff x="3113099" y="1375882"/>
            <a:chExt cx="4545907" cy="1254383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F945E2C-CC96-17F0-E306-6283A6AEC37F}"/>
                </a:ext>
              </a:extLst>
            </p:cNvPr>
            <p:cNvGrpSpPr/>
            <p:nvPr/>
          </p:nvGrpSpPr>
          <p:grpSpPr>
            <a:xfrm>
              <a:off x="3113099" y="1375882"/>
              <a:ext cx="4407514" cy="1254383"/>
              <a:chOff x="3113099" y="1375882"/>
              <a:chExt cx="4407514" cy="1254383"/>
            </a:xfrm>
          </p:grpSpPr>
          <p:pic>
            <p:nvPicPr>
              <p:cNvPr id="17" name="图片 11">
                <a:extLst>
                  <a:ext uri="{FF2B5EF4-FFF2-40B4-BE49-F238E27FC236}">
                    <a16:creationId xmlns:a16="http://schemas.microsoft.com/office/drawing/2014/main" id="{B006D2DC-4C1E-B210-9063-A204D0CB78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6" y="1375882"/>
                <a:ext cx="3543927" cy="1111779"/>
              </a:xfrm>
              <a:prstGeom prst="rect">
                <a:avLst/>
              </a:prstGeom>
            </p:spPr>
          </p:pic>
          <p:pic>
            <p:nvPicPr>
              <p:cNvPr id="18" name="图片 23">
                <a:extLst>
                  <a:ext uri="{FF2B5EF4-FFF2-40B4-BE49-F238E27FC236}">
                    <a16:creationId xmlns:a16="http://schemas.microsoft.com/office/drawing/2014/main" id="{1FEB7831-F9E8-5620-3EFA-58D8EAE6CD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16" name="文本框 18">
              <a:extLst>
                <a:ext uri="{FF2B5EF4-FFF2-40B4-BE49-F238E27FC236}">
                  <a16:creationId xmlns:a16="http://schemas.microsoft.com/office/drawing/2014/main" id="{C2954CA3-0510-401F-FE5A-FE22ED5B3A57}"/>
                </a:ext>
              </a:extLst>
            </p:cNvPr>
            <p:cNvSpPr txBox="1"/>
            <p:nvPr/>
          </p:nvSpPr>
          <p:spPr>
            <a:xfrm>
              <a:off x="4702822" y="1770568"/>
              <a:ext cx="295618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B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. 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7 000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18272DB-EE47-F358-0622-0672A5399087}"/>
              </a:ext>
            </a:extLst>
          </p:cNvPr>
          <p:cNvGrpSpPr/>
          <p:nvPr/>
        </p:nvGrpSpPr>
        <p:grpSpPr>
          <a:xfrm>
            <a:off x="4486741" y="4628761"/>
            <a:ext cx="3287456" cy="1254383"/>
            <a:chOff x="3113099" y="1375882"/>
            <a:chExt cx="4407513" cy="1254383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372D1C9-A637-058F-FFB6-0C25E4BF8809}"/>
                </a:ext>
              </a:extLst>
            </p:cNvPr>
            <p:cNvGrpSpPr/>
            <p:nvPr/>
          </p:nvGrpSpPr>
          <p:grpSpPr>
            <a:xfrm>
              <a:off x="3113099" y="1375882"/>
              <a:ext cx="4407513" cy="1254383"/>
              <a:chOff x="3113099" y="1375882"/>
              <a:chExt cx="4407513" cy="1254383"/>
            </a:xfrm>
          </p:grpSpPr>
          <p:pic>
            <p:nvPicPr>
              <p:cNvPr id="22" name="图片 11">
                <a:extLst>
                  <a:ext uri="{FF2B5EF4-FFF2-40B4-BE49-F238E27FC236}">
                    <a16:creationId xmlns:a16="http://schemas.microsoft.com/office/drawing/2014/main" id="{F074294E-653A-5D30-E522-477BAD4736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3543928" cy="1111779"/>
              </a:xfrm>
              <a:prstGeom prst="rect">
                <a:avLst/>
              </a:prstGeom>
            </p:spPr>
          </p:pic>
          <p:pic>
            <p:nvPicPr>
              <p:cNvPr id="23" name="图片 23">
                <a:extLst>
                  <a:ext uri="{FF2B5EF4-FFF2-40B4-BE49-F238E27FC236}">
                    <a16:creationId xmlns:a16="http://schemas.microsoft.com/office/drawing/2014/main" id="{A2E46AD1-19B4-B834-FF35-2B2C920F6A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21" name="文本框 18">
              <a:extLst>
                <a:ext uri="{FF2B5EF4-FFF2-40B4-BE49-F238E27FC236}">
                  <a16:creationId xmlns:a16="http://schemas.microsoft.com/office/drawing/2014/main" id="{BB4ACBD6-21D1-29EF-B940-37DB63857C6D}"/>
                </a:ext>
              </a:extLst>
            </p:cNvPr>
            <p:cNvSpPr txBox="1"/>
            <p:nvPr/>
          </p:nvSpPr>
          <p:spPr>
            <a:xfrm>
              <a:off x="4652329" y="1770568"/>
              <a:ext cx="28266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.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70 000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AF31B16-402F-0C0C-E954-E0BEBF5BCFCF}"/>
              </a:ext>
            </a:extLst>
          </p:cNvPr>
          <p:cNvGrpSpPr/>
          <p:nvPr/>
        </p:nvGrpSpPr>
        <p:grpSpPr>
          <a:xfrm>
            <a:off x="8306028" y="4700064"/>
            <a:ext cx="3287456" cy="1254383"/>
            <a:chOff x="3113099" y="1375882"/>
            <a:chExt cx="4407513" cy="125438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E121143-71CC-1FB4-29A7-E5A1A8CFA491}"/>
                </a:ext>
              </a:extLst>
            </p:cNvPr>
            <p:cNvGrpSpPr/>
            <p:nvPr/>
          </p:nvGrpSpPr>
          <p:grpSpPr>
            <a:xfrm>
              <a:off x="3113099" y="1375882"/>
              <a:ext cx="4407513" cy="1254383"/>
              <a:chOff x="3113099" y="1375882"/>
              <a:chExt cx="4407513" cy="1254383"/>
            </a:xfrm>
          </p:grpSpPr>
          <p:pic>
            <p:nvPicPr>
              <p:cNvPr id="27" name="图片 11">
                <a:extLst>
                  <a:ext uri="{FF2B5EF4-FFF2-40B4-BE49-F238E27FC236}">
                    <a16:creationId xmlns:a16="http://schemas.microsoft.com/office/drawing/2014/main" id="{21567CD3-02BD-B872-0997-108C190956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533" t="34522" r="3691" b="42676"/>
              <a:stretch/>
            </p:blipFill>
            <p:spPr>
              <a:xfrm>
                <a:off x="3976684" y="1375882"/>
                <a:ext cx="3543928" cy="1111779"/>
              </a:xfrm>
              <a:prstGeom prst="rect">
                <a:avLst/>
              </a:prstGeom>
            </p:spPr>
          </p:pic>
          <p:pic>
            <p:nvPicPr>
              <p:cNvPr id="28" name="图片 23">
                <a:extLst>
                  <a:ext uri="{FF2B5EF4-FFF2-40B4-BE49-F238E27FC236}">
                    <a16:creationId xmlns:a16="http://schemas.microsoft.com/office/drawing/2014/main" id="{E1D81A6D-6465-4A43-001D-869FE0FBC5F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046" b="12019"/>
              <a:stretch/>
            </p:blipFill>
            <p:spPr>
              <a:xfrm>
                <a:off x="3113099" y="1518486"/>
                <a:ext cx="1589723" cy="1111779"/>
              </a:xfrm>
              <a:prstGeom prst="rect">
                <a:avLst/>
              </a:prstGeom>
            </p:spPr>
          </p:pic>
        </p:grpSp>
        <p:sp>
          <p:nvSpPr>
            <p:cNvPr id="26" name="文本框 18">
              <a:extLst>
                <a:ext uri="{FF2B5EF4-FFF2-40B4-BE49-F238E27FC236}">
                  <a16:creationId xmlns:a16="http://schemas.microsoft.com/office/drawing/2014/main" id="{36B3463F-99D1-4AEE-F36B-86101C596DFD}"/>
                </a:ext>
              </a:extLst>
            </p:cNvPr>
            <p:cNvSpPr txBox="1"/>
            <p:nvPr/>
          </p:nvSpPr>
          <p:spPr>
            <a:xfrm>
              <a:off x="4702823" y="1770568"/>
              <a:ext cx="261346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D</a:t>
              </a:r>
              <a:r>
                <a:rPr lang="vi-VN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. 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700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4538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7 0.00209 C -0.0095 0.00232 -0.03125 0.00278 -0.03815 0.00209 C -0.04505 0.00162 -0.05208 0.00047 -0.04505 -0.00046 C -0.04505 -0.00162 -0.04505 -0.00301 -0.03125 -0.0044 C -0.0095 -0.00578 0.05573 -0.0081 0.06263 -0.00903 C 0.06263 -0.00949 0.17045 -0.0118 0.15652 -0.0118 " pathEditMode="relative" rAng="0" ptsTypes="AAAAAA">
                                      <p:cBhvr>
                                        <p:cTn id="8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729" y="-6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1683D30-2311-43E1-8E31-6B1C1E05D8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9743"/>
            <a:ext cx="12192000" cy="685800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6AE785C-094B-42F1-B355-FFFAE32E0917}"/>
              </a:ext>
            </a:extLst>
          </p:cNvPr>
          <p:cNvSpPr/>
          <p:nvPr/>
        </p:nvSpPr>
        <p:spPr>
          <a:xfrm>
            <a:off x="6993822" y="3227340"/>
            <a:ext cx="4131964" cy="1535434"/>
          </a:xfrm>
          <a:prstGeom prst="rect">
            <a:avLst/>
          </a:prstGeom>
          <a:noFill/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pic>
        <p:nvPicPr>
          <p:cNvPr id="6" name="5c322f8dced45">
            <a:hlinkClick r:id="" action="ppaction://media"/>
            <a:extLst>
              <a:ext uri="{FF2B5EF4-FFF2-40B4-BE49-F238E27FC236}">
                <a16:creationId xmlns:a16="http://schemas.microsoft.com/office/drawing/2014/main" id="{06E53AFC-0781-4DA1-988E-6ED49CB13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1026694"/>
            <a:ext cx="609600" cy="609600"/>
          </a:xfrm>
          <a:prstGeom prst="rect">
            <a:avLst/>
          </a:prstGeom>
        </p:spPr>
      </p:pic>
      <p:pic>
        <p:nvPicPr>
          <p:cNvPr id="28" name="图片 4">
            <a:extLst>
              <a:ext uri="{FF2B5EF4-FFF2-40B4-BE49-F238E27FC236}">
                <a16:creationId xmlns:a16="http://schemas.microsoft.com/office/drawing/2014/main" id="{3C4D6E1C-5A8B-BAFE-DB07-76701BA9833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2" b="16743"/>
          <a:stretch/>
        </p:blipFill>
        <p:spPr>
          <a:xfrm>
            <a:off x="3985857" y="0"/>
            <a:ext cx="7422372" cy="628177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7B948AC-7C8F-C6F9-38BC-365BAC176758}"/>
              </a:ext>
            </a:extLst>
          </p:cNvPr>
          <p:cNvSpPr txBox="1"/>
          <p:nvPr/>
        </p:nvSpPr>
        <p:spPr>
          <a:xfrm>
            <a:off x="5522094" y="1997839"/>
            <a:ext cx="48006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rgbClr val="0070C0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ÔN TẬP VỀ SỐ TỰ NHIÊN </a:t>
            </a:r>
          </a:p>
          <a:p>
            <a:pPr algn="ctr"/>
            <a:r>
              <a:rPr lang="en-US" sz="6000" b="1" dirty="0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(</a:t>
            </a:r>
            <a:r>
              <a:rPr lang="en-US" sz="6000" b="1" dirty="0" err="1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Tiết</a:t>
            </a:r>
            <a:r>
              <a:rPr lang="en-US" sz="6000" b="1" dirty="0">
                <a:solidFill>
                  <a:srgbClr val="FF6424"/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Source Sans Pro Black" panose="020B0803030403020204" pitchFamily="34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 2)</a:t>
            </a:r>
            <a:endParaRPr lang="en-US" sz="6000" dirty="0">
              <a:solidFill>
                <a:srgbClr val="FF6424"/>
              </a:solidFill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E3C9686-6FE6-D1B7-3E61-54738105AB2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0944627">
            <a:off x="2813637" y="17169"/>
            <a:ext cx="2496839" cy="247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1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4BBEF63-15E2-485D-B83E-A6307B2169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545323"/>
            <a:ext cx="13434972" cy="6716537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CB3FE61-DB1E-21FC-BDED-FEC744B00559}"/>
              </a:ext>
            </a:extLst>
          </p:cNvPr>
          <p:cNvGrpSpPr/>
          <p:nvPr/>
        </p:nvGrpSpPr>
        <p:grpSpPr>
          <a:xfrm>
            <a:off x="2095500" y="1018865"/>
            <a:ext cx="7816531" cy="4274288"/>
            <a:chOff x="1607257" y="637124"/>
            <a:chExt cx="9483919" cy="4274288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86B24248-AD6B-4833-B9B7-02298A6914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33" t="25084" r="3691" b="42676"/>
            <a:stretch/>
          </p:blipFill>
          <p:spPr>
            <a:xfrm>
              <a:off x="2342848" y="637124"/>
              <a:ext cx="8748328" cy="4274288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C3DD9DB0-2C7E-4A9B-AF25-329A8B5326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046" b="12019"/>
            <a:stretch/>
          </p:blipFill>
          <p:spPr>
            <a:xfrm>
              <a:off x="1607257" y="1504148"/>
              <a:ext cx="2263665" cy="1587511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4E1778F6-3BC8-441B-90F6-5883080CEAF0}"/>
                </a:ext>
              </a:extLst>
            </p:cNvPr>
            <p:cNvSpPr txBox="1"/>
            <p:nvPr/>
          </p:nvSpPr>
          <p:spPr>
            <a:xfrm>
              <a:off x="3682470" y="2880898"/>
              <a:ext cx="588861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Củng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cố</a:t>
              </a:r>
              <a:r>
                <a:rPr lang="en-US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 đ</a:t>
              </a:r>
              <a:r>
                <a:rPr lang="vi-VN" altLang="zh-CN" sz="28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glow rad="152400">
                      <a:schemeClr val="bg1">
                        <a:alpha val="40000"/>
                      </a:schemeClr>
                    </a:glow>
                  </a:effectLst>
                  <a:latin typeface="Times New Roman" panose="02020603050405020304" pitchFamily="18" charset="0"/>
                  <a:ea typeface="小单纯体" panose="02010601030101010101" pitchFamily="2" charset="-122"/>
                  <a:cs typeface="Times New Roman" panose="02020603050405020304" pitchFamily="18" charset="0"/>
                </a:rPr>
                <a:t>ọc, viết, so sánh, xếp thứ tự các số tự nhiên; làm tròn các số tự nhiên; vận dụng số tự nhiên trong cuộc sống. </a:t>
              </a:r>
              <a:endPara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52400">
                    <a:schemeClr val="bg1">
                      <a:alpha val="40000"/>
                    </a:schemeClr>
                  </a:glow>
                </a:effectLst>
                <a:latin typeface="Times New Roman" panose="02020603050405020304" pitchFamily="18" charset="0"/>
                <a:ea typeface="小单纯体" panose="02010601030101010101" pitchFamily="2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图片 4">
            <a:extLst>
              <a:ext uri="{FF2B5EF4-FFF2-40B4-BE49-F238E27FC236}">
                <a16:creationId xmlns:a16="http://schemas.microsoft.com/office/drawing/2014/main" id="{B407DC62-F539-4DD5-9AD0-D86400873B9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35" b="22982"/>
          <a:stretch/>
        </p:blipFill>
        <p:spPr>
          <a:xfrm>
            <a:off x="4612720" y="1690883"/>
            <a:ext cx="2966559" cy="157175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46671F09-70C2-4CEE-BDC3-98F429CF7024}"/>
              </a:ext>
            </a:extLst>
          </p:cNvPr>
          <p:cNvSpPr/>
          <p:nvPr/>
        </p:nvSpPr>
        <p:spPr>
          <a:xfrm>
            <a:off x="3396424" y="545323"/>
            <a:ext cx="5672204" cy="947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5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Yêu</a:t>
            </a:r>
            <a:r>
              <a:rPr lang="en-US" altLang="zh-CN" sz="5400" b="1" dirty="0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</a:t>
            </a:r>
            <a:r>
              <a:rPr lang="en-US" altLang="zh-CN" sz="5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cầu</a:t>
            </a:r>
            <a:r>
              <a:rPr lang="en-US" altLang="zh-CN" sz="5400" b="1" dirty="0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</a:t>
            </a:r>
            <a:r>
              <a:rPr lang="en-US" altLang="zh-CN" sz="5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cần</a:t>
            </a:r>
            <a:r>
              <a:rPr lang="en-US" altLang="zh-CN" sz="5400" b="1" dirty="0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 </a:t>
            </a:r>
            <a:r>
              <a:rPr lang="en-US" altLang="zh-CN" sz="5400" b="1" dirty="0" err="1">
                <a:blipFill>
                  <a:blip r:embed="rId7"/>
                  <a:stretch>
                    <a:fillRect/>
                  </a:stretch>
                </a:blipFill>
                <a:effectLst>
                  <a:glow rad="152400">
                    <a:schemeClr val="bg1"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UTM Showcard" panose="02040603050506020204" pitchFamily="18" charset="0"/>
                <a:ea typeface="小单纯体" panose="02010601030101010101" pitchFamily="2" charset="-122"/>
              </a:rPr>
              <a:t>đạt</a:t>
            </a:r>
            <a:endParaRPr lang="zh-CN" altLang="en-US" sz="1000" dirty="0">
              <a:latin typeface="UTM Showcard" panose="02040603050506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34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4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4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2.08333E-6 -1.11111E-6 L 2.08333E-6 -0.07222 " pathEditMode="relative" rAng="0" ptsTypes="AA">
                                      <p:cBhvr>
                                        <p:cTn id="1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7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7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9Slide.vn</Template>
  <TotalTime>2192</TotalTime>
  <Words>398</Words>
  <Application>Microsoft Office PowerPoint</Application>
  <PresentationFormat>Widescreen</PresentationFormat>
  <Paragraphs>68</Paragraphs>
  <Slides>16</Slides>
  <Notes>16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等线</vt:lpstr>
      <vt:lpstr>等线 Light</vt:lpstr>
      <vt:lpstr>Arial</vt:lpstr>
      <vt:lpstr>Barlow Condensed Black</vt:lpstr>
      <vt:lpstr>Source Sans Pro Black</vt:lpstr>
      <vt:lpstr>Times New Roman</vt:lpstr>
      <vt:lpstr>UTM Bell</vt:lpstr>
      <vt:lpstr>UTM Showcard</vt:lpstr>
      <vt:lpstr>UVN Ba Le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9Slide.vn</Manager>
  <Company>9Slide.vn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>9Slide.vn</dc:subject>
  <dc:creator>HP</dc:creator>
  <dc:description>9Slide.vn</dc:description>
  <cp:lastModifiedBy>Chang Chang</cp:lastModifiedBy>
  <cp:revision>62</cp:revision>
  <dcterms:created xsi:type="dcterms:W3CDTF">2019-05-27T01:13:17Z</dcterms:created>
  <dcterms:modified xsi:type="dcterms:W3CDTF">2024-08-13T18:14:28Z</dcterms:modified>
  <cp:category>9Slide.vn</cp:category>
</cp:coreProperties>
</file>

<file path=docProps/thumbnail.jpeg>
</file>